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9" r:id="rId6"/>
    <p:sldId id="356" r:id="rId7"/>
    <p:sldId id="286" r:id="rId8"/>
    <p:sldId id="389" r:id="rId9"/>
    <p:sldId id="287" r:id="rId10"/>
    <p:sldId id="264" r:id="rId11"/>
    <p:sldId id="288" r:id="rId12"/>
    <p:sldId id="391" r:id="rId13"/>
    <p:sldId id="398" r:id="rId14"/>
    <p:sldId id="349" r:id="rId15"/>
    <p:sldId id="285" r:id="rId16"/>
  </p:sldIdLst>
  <p:sldSz cx="9144000" cy="5143500" type="screen16x9"/>
  <p:notesSz cx="6858000" cy="9144000"/>
  <p:embeddedFontLst>
    <p:embeddedFont>
      <p:font typeface="微软雅黑" panose="020B0503020204020204" pitchFamily="34" charset="-122"/>
      <p:regular r:id="rId20"/>
    </p:embeddedFont>
    <p:embeddedFont>
      <p:font typeface="方正正中黑_GBK" panose="02000000000000000000" pitchFamily="2" charset="-122"/>
      <p:regular r:id="rId21"/>
    </p:embeddedFont>
    <p:embeddedFont>
      <p:font typeface="Calibri" panose="020F0502020204030204" charset="0"/>
      <p:regular r:id="rId22"/>
      <p:bold r:id="rId23"/>
      <p:italic r:id="rId24"/>
      <p:boldItalic r:id="rId25"/>
    </p:embeddedFont>
    <p:embeddedFont>
      <p:font typeface="Calibri Light" panose="020F0302020204030204" charset="0"/>
      <p:regular r:id="rId26"/>
      <p:italic r:id="rId27"/>
    </p:embeddedFont>
  </p:embeddedFont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50D"/>
    <a:srgbClr val="1B4367"/>
    <a:srgbClr val="2E75B6"/>
    <a:srgbClr val="5185A9"/>
    <a:srgbClr val="88ADC6"/>
    <a:srgbClr val="AFCEEB"/>
    <a:srgbClr val="6BA6CB"/>
    <a:srgbClr val="3E923B"/>
    <a:srgbClr val="EC7320"/>
    <a:srgbClr val="9A6D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62" autoAdjust="0"/>
    <p:restoredTop sz="94438" autoAdjust="0"/>
  </p:normalViewPr>
  <p:slideViewPr>
    <p:cSldViewPr snapToGrid="0">
      <p:cViewPr varScale="1">
        <p:scale>
          <a:sx n="140" d="100"/>
          <a:sy n="140" d="100"/>
        </p:scale>
        <p:origin x="126" y="288"/>
      </p:cViewPr>
      <p:guideLst>
        <p:guide orient="horz" pos="160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6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font" Target="fonts/font8.fntdata"/><Relationship Id="rId26" Type="http://schemas.openxmlformats.org/officeDocument/2006/relationships/font" Target="fonts/font7.fntdata"/><Relationship Id="rId25" Type="http://schemas.openxmlformats.org/officeDocument/2006/relationships/font" Target="fonts/font6.fntdata"/><Relationship Id="rId24" Type="http://schemas.openxmlformats.org/officeDocument/2006/relationships/font" Target="fonts/font5.fntdata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endParaRPr lang="zh-CN" altLang="en-US" dirty="0" smtClean="0"/>
          </a:p>
          <a:p>
            <a:r>
              <a:rPr lang="en-US" altLang="zh-CN" dirty="0" smtClean="0"/>
              <a:t>https://liangliangtuwen.tmall.com</a:t>
            </a:r>
            <a:endParaRPr lang="en-US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905" b="6624"/>
          <a:stretch>
            <a:fillRect/>
          </a:stretch>
        </p:blipFill>
        <p:spPr>
          <a:xfrm flipH="1">
            <a:off x="0" y="0"/>
            <a:ext cx="9144000" cy="514349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47093-AEC8-4DB6-8157-BE20765A4B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CFB50-5AA3-4336-A9AF-ECE0216A92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47093-AEC8-4DB6-8157-BE20765A4B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CFB50-5AA3-4336-A9AF-ECE0216A92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47093-AEC8-4DB6-8157-BE20765A4B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CFB50-5AA3-4336-A9AF-ECE0216A92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905" b="6624"/>
          <a:stretch>
            <a:fillRect/>
          </a:stretch>
        </p:blipFill>
        <p:spPr>
          <a:xfrm flipH="1">
            <a:off x="0" y="0"/>
            <a:ext cx="9144000" cy="5143498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9144000" cy="514349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47093-AEC8-4DB6-8157-BE20765A4B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CFB50-5AA3-4336-A9AF-ECE0216A92CA}" type="slidenum">
              <a:rPr lang="zh-CN" altLang="en-US" smtClean="0"/>
            </a:fld>
            <a:endParaRPr lang="zh-CN" altLang="en-US"/>
          </a:p>
        </p:txBody>
      </p:sp>
      <p:sp>
        <p:nvSpPr>
          <p:cNvPr id="9" name="矩形 3"/>
          <p:cNvSpPr/>
          <p:nvPr userDrawn="1"/>
        </p:nvSpPr>
        <p:spPr>
          <a:xfrm rot="16200000" flipH="1">
            <a:off x="-2014543" y="2014546"/>
            <a:ext cx="5143513" cy="1114424"/>
          </a:xfrm>
          <a:custGeom>
            <a:avLst/>
            <a:gdLst>
              <a:gd name="connsiteX0" fmla="*/ 0 w 5143501"/>
              <a:gd name="connsiteY0" fmla="*/ 0 h 1085852"/>
              <a:gd name="connsiteX1" fmla="*/ 5143501 w 5143501"/>
              <a:gd name="connsiteY1" fmla="*/ 0 h 1085852"/>
              <a:gd name="connsiteX2" fmla="*/ 5143501 w 5143501"/>
              <a:gd name="connsiteY2" fmla="*/ 1085852 h 1085852"/>
              <a:gd name="connsiteX3" fmla="*/ 0 w 5143501"/>
              <a:gd name="connsiteY3" fmla="*/ 1085852 h 1085852"/>
              <a:gd name="connsiteX4" fmla="*/ 0 w 5143501"/>
              <a:gd name="connsiteY4" fmla="*/ 0 h 1085852"/>
              <a:gd name="connsiteX0-1" fmla="*/ 0 w 5153029"/>
              <a:gd name="connsiteY0-2" fmla="*/ 0 h 1085852"/>
              <a:gd name="connsiteX1-3" fmla="*/ 5143501 w 5153029"/>
              <a:gd name="connsiteY1-4" fmla="*/ 0 h 1085852"/>
              <a:gd name="connsiteX2-5" fmla="*/ 5153029 w 5153029"/>
              <a:gd name="connsiteY2-6" fmla="*/ 333377 h 1085852"/>
              <a:gd name="connsiteX3-7" fmla="*/ 0 w 5153029"/>
              <a:gd name="connsiteY3-8" fmla="*/ 1085852 h 1085852"/>
              <a:gd name="connsiteX4-9" fmla="*/ 0 w 5153029"/>
              <a:gd name="connsiteY4-10" fmla="*/ 0 h 1085852"/>
              <a:gd name="connsiteX0-11" fmla="*/ 0 w 5153029"/>
              <a:gd name="connsiteY0-12" fmla="*/ 0 h 1085852"/>
              <a:gd name="connsiteX1-13" fmla="*/ 5143501 w 5153029"/>
              <a:gd name="connsiteY1-14" fmla="*/ 0 h 1085852"/>
              <a:gd name="connsiteX2-15" fmla="*/ 5153029 w 5153029"/>
              <a:gd name="connsiteY2-16" fmla="*/ 333377 h 1085852"/>
              <a:gd name="connsiteX3-17" fmla="*/ 0 w 5153029"/>
              <a:gd name="connsiteY3-18" fmla="*/ 1085852 h 1085852"/>
              <a:gd name="connsiteX4-19" fmla="*/ 0 w 5153029"/>
              <a:gd name="connsiteY4-20" fmla="*/ 0 h 1085852"/>
              <a:gd name="connsiteX0-21" fmla="*/ 0 w 5153029"/>
              <a:gd name="connsiteY0-22" fmla="*/ 0 h 1085852"/>
              <a:gd name="connsiteX1-23" fmla="*/ 5143501 w 5153029"/>
              <a:gd name="connsiteY1-24" fmla="*/ 0 h 1085852"/>
              <a:gd name="connsiteX2-25" fmla="*/ 5153029 w 5153029"/>
              <a:gd name="connsiteY2-26" fmla="*/ 333377 h 1085852"/>
              <a:gd name="connsiteX3-27" fmla="*/ 0 w 5153029"/>
              <a:gd name="connsiteY3-28" fmla="*/ 1085852 h 1085852"/>
              <a:gd name="connsiteX4-29" fmla="*/ 0 w 5153029"/>
              <a:gd name="connsiteY4-30" fmla="*/ 0 h 1085852"/>
              <a:gd name="connsiteX0-31" fmla="*/ 0 w 5153029"/>
              <a:gd name="connsiteY0-32" fmla="*/ 0 h 1085852"/>
              <a:gd name="connsiteX1-33" fmla="*/ 5143501 w 5153029"/>
              <a:gd name="connsiteY1-34" fmla="*/ 0 h 1085852"/>
              <a:gd name="connsiteX2-35" fmla="*/ 5153029 w 5153029"/>
              <a:gd name="connsiteY2-36" fmla="*/ 333377 h 1085852"/>
              <a:gd name="connsiteX3-37" fmla="*/ 0 w 5153029"/>
              <a:gd name="connsiteY3-38" fmla="*/ 1085852 h 1085852"/>
              <a:gd name="connsiteX4-39" fmla="*/ 0 w 5153029"/>
              <a:gd name="connsiteY4-40" fmla="*/ 0 h 1085852"/>
              <a:gd name="connsiteX0-41" fmla="*/ 0 w 5153029"/>
              <a:gd name="connsiteY0-42" fmla="*/ 0 h 1085852"/>
              <a:gd name="connsiteX1-43" fmla="*/ 5143501 w 5153029"/>
              <a:gd name="connsiteY1-44" fmla="*/ 0 h 1085852"/>
              <a:gd name="connsiteX2-45" fmla="*/ 5153029 w 5153029"/>
              <a:gd name="connsiteY2-46" fmla="*/ 333377 h 1085852"/>
              <a:gd name="connsiteX3-47" fmla="*/ 0 w 5153029"/>
              <a:gd name="connsiteY3-48" fmla="*/ 1085852 h 1085852"/>
              <a:gd name="connsiteX4-49" fmla="*/ 0 w 5153029"/>
              <a:gd name="connsiteY4-50" fmla="*/ 0 h 1085852"/>
              <a:gd name="connsiteX0-51" fmla="*/ 0 w 5153029"/>
              <a:gd name="connsiteY0-52" fmla="*/ 0 h 1085852"/>
              <a:gd name="connsiteX1-53" fmla="*/ 5143501 w 5153029"/>
              <a:gd name="connsiteY1-54" fmla="*/ 0 h 1085852"/>
              <a:gd name="connsiteX2-55" fmla="*/ 5153029 w 5153029"/>
              <a:gd name="connsiteY2-56" fmla="*/ 333377 h 1085852"/>
              <a:gd name="connsiteX3-57" fmla="*/ 0 w 5153029"/>
              <a:gd name="connsiteY3-58" fmla="*/ 1085852 h 1085852"/>
              <a:gd name="connsiteX4-59" fmla="*/ 0 w 5153029"/>
              <a:gd name="connsiteY4-60" fmla="*/ 0 h 1085852"/>
              <a:gd name="connsiteX0-61" fmla="*/ 0 w 5153029"/>
              <a:gd name="connsiteY0-62" fmla="*/ 0 h 1085852"/>
              <a:gd name="connsiteX1-63" fmla="*/ 5143501 w 5153029"/>
              <a:gd name="connsiteY1-64" fmla="*/ 0 h 1085852"/>
              <a:gd name="connsiteX2-65" fmla="*/ 5153029 w 5153029"/>
              <a:gd name="connsiteY2-66" fmla="*/ 333377 h 1085852"/>
              <a:gd name="connsiteX3-67" fmla="*/ 0 w 5153029"/>
              <a:gd name="connsiteY3-68" fmla="*/ 1085852 h 1085852"/>
              <a:gd name="connsiteX4-69" fmla="*/ 0 w 5153029"/>
              <a:gd name="connsiteY4-70" fmla="*/ 0 h 1085852"/>
              <a:gd name="connsiteX0-71" fmla="*/ 0 w 5153029"/>
              <a:gd name="connsiteY0-72" fmla="*/ 0 h 1085852"/>
              <a:gd name="connsiteX1-73" fmla="*/ 5143501 w 5153029"/>
              <a:gd name="connsiteY1-74" fmla="*/ 0 h 1085852"/>
              <a:gd name="connsiteX2-75" fmla="*/ 5153029 w 5153029"/>
              <a:gd name="connsiteY2-76" fmla="*/ 333377 h 1085852"/>
              <a:gd name="connsiteX3-77" fmla="*/ 0 w 5153029"/>
              <a:gd name="connsiteY3-78" fmla="*/ 1085852 h 1085852"/>
              <a:gd name="connsiteX4-79" fmla="*/ 0 w 5153029"/>
              <a:gd name="connsiteY4-80" fmla="*/ 0 h 1085852"/>
              <a:gd name="connsiteX0-81" fmla="*/ 0 w 5153029"/>
              <a:gd name="connsiteY0-82" fmla="*/ 0 h 1085852"/>
              <a:gd name="connsiteX1-83" fmla="*/ 5143501 w 5153029"/>
              <a:gd name="connsiteY1-84" fmla="*/ 0 h 1085852"/>
              <a:gd name="connsiteX2-85" fmla="*/ 5153029 w 5153029"/>
              <a:gd name="connsiteY2-86" fmla="*/ 333377 h 1085852"/>
              <a:gd name="connsiteX3-87" fmla="*/ 0 w 5153029"/>
              <a:gd name="connsiteY3-88" fmla="*/ 1085852 h 1085852"/>
              <a:gd name="connsiteX4-89" fmla="*/ 0 w 5153029"/>
              <a:gd name="connsiteY4-90" fmla="*/ 0 h 1085852"/>
              <a:gd name="connsiteX0-91" fmla="*/ 0 w 5153029"/>
              <a:gd name="connsiteY0-92" fmla="*/ 0 h 1085852"/>
              <a:gd name="connsiteX1-93" fmla="*/ 5143501 w 5153029"/>
              <a:gd name="connsiteY1-94" fmla="*/ 0 h 1085852"/>
              <a:gd name="connsiteX2-95" fmla="*/ 5153029 w 5153029"/>
              <a:gd name="connsiteY2-96" fmla="*/ 333377 h 1085852"/>
              <a:gd name="connsiteX3-97" fmla="*/ 0 w 5153029"/>
              <a:gd name="connsiteY3-98" fmla="*/ 1085852 h 1085852"/>
              <a:gd name="connsiteX4-99" fmla="*/ 0 w 5153029"/>
              <a:gd name="connsiteY4-100" fmla="*/ 0 h 1085852"/>
              <a:gd name="connsiteX0-101" fmla="*/ 0 w 5153029"/>
              <a:gd name="connsiteY0-102" fmla="*/ 0 h 1085852"/>
              <a:gd name="connsiteX1-103" fmla="*/ 5143501 w 5153029"/>
              <a:gd name="connsiteY1-104" fmla="*/ 0 h 1085852"/>
              <a:gd name="connsiteX2-105" fmla="*/ 5153029 w 5153029"/>
              <a:gd name="connsiteY2-106" fmla="*/ 333377 h 1085852"/>
              <a:gd name="connsiteX3-107" fmla="*/ 0 w 5153029"/>
              <a:gd name="connsiteY3-108" fmla="*/ 1085852 h 1085852"/>
              <a:gd name="connsiteX4-109" fmla="*/ 0 w 5153029"/>
              <a:gd name="connsiteY4-110" fmla="*/ 0 h 1085852"/>
              <a:gd name="connsiteX0-111" fmla="*/ 0 w 5153029"/>
              <a:gd name="connsiteY0-112" fmla="*/ 0 h 1085852"/>
              <a:gd name="connsiteX1-113" fmla="*/ 5143501 w 5153029"/>
              <a:gd name="connsiteY1-114" fmla="*/ 0 h 1085852"/>
              <a:gd name="connsiteX2-115" fmla="*/ 5153029 w 5153029"/>
              <a:gd name="connsiteY2-116" fmla="*/ 333377 h 1085852"/>
              <a:gd name="connsiteX3-117" fmla="*/ 0 w 5153029"/>
              <a:gd name="connsiteY3-118" fmla="*/ 1085852 h 1085852"/>
              <a:gd name="connsiteX4-119" fmla="*/ 0 w 5153029"/>
              <a:gd name="connsiteY4-120" fmla="*/ 0 h 1085852"/>
              <a:gd name="connsiteX0-121" fmla="*/ 0 w 5153029"/>
              <a:gd name="connsiteY0-122" fmla="*/ 0 h 1085852"/>
              <a:gd name="connsiteX1-123" fmla="*/ 5143501 w 5153029"/>
              <a:gd name="connsiteY1-124" fmla="*/ 0 h 1085852"/>
              <a:gd name="connsiteX2-125" fmla="*/ 5153029 w 5153029"/>
              <a:gd name="connsiteY2-126" fmla="*/ 333377 h 1085852"/>
              <a:gd name="connsiteX3-127" fmla="*/ 0 w 5153029"/>
              <a:gd name="connsiteY3-128" fmla="*/ 1085852 h 1085852"/>
              <a:gd name="connsiteX4-129" fmla="*/ 0 w 5153029"/>
              <a:gd name="connsiteY4-130" fmla="*/ 0 h 1085852"/>
              <a:gd name="connsiteX0-131" fmla="*/ 0 w 5143501"/>
              <a:gd name="connsiteY0-132" fmla="*/ 0 h 1085852"/>
              <a:gd name="connsiteX1-133" fmla="*/ 5143501 w 5143501"/>
              <a:gd name="connsiteY1-134" fmla="*/ 0 h 1085852"/>
              <a:gd name="connsiteX2-135" fmla="*/ 5133982 w 5143501"/>
              <a:gd name="connsiteY2-136" fmla="*/ 476252 h 1085852"/>
              <a:gd name="connsiteX3-137" fmla="*/ 0 w 5143501"/>
              <a:gd name="connsiteY3-138" fmla="*/ 1085852 h 1085852"/>
              <a:gd name="connsiteX4-139" fmla="*/ 0 w 5143501"/>
              <a:gd name="connsiteY4-140" fmla="*/ 0 h 1085852"/>
              <a:gd name="connsiteX0-141" fmla="*/ 0 w 5162560"/>
              <a:gd name="connsiteY0-142" fmla="*/ 0 h 1085852"/>
              <a:gd name="connsiteX1-143" fmla="*/ 5143501 w 5162560"/>
              <a:gd name="connsiteY1-144" fmla="*/ 0 h 1085852"/>
              <a:gd name="connsiteX2-145" fmla="*/ 5162560 w 5162560"/>
              <a:gd name="connsiteY2-146" fmla="*/ 485777 h 1085852"/>
              <a:gd name="connsiteX3-147" fmla="*/ 0 w 5162560"/>
              <a:gd name="connsiteY3-148" fmla="*/ 1085852 h 1085852"/>
              <a:gd name="connsiteX4-149" fmla="*/ 0 w 5162560"/>
              <a:gd name="connsiteY4-150" fmla="*/ 0 h 1085852"/>
              <a:gd name="connsiteX0-151" fmla="*/ 0 w 5143501"/>
              <a:gd name="connsiteY0-152" fmla="*/ 0 h 1085852"/>
              <a:gd name="connsiteX1-153" fmla="*/ 5143501 w 5143501"/>
              <a:gd name="connsiteY1-154" fmla="*/ 0 h 1085852"/>
              <a:gd name="connsiteX2-155" fmla="*/ 5124460 w 5143501"/>
              <a:gd name="connsiteY2-156" fmla="*/ 485777 h 1085852"/>
              <a:gd name="connsiteX3-157" fmla="*/ 0 w 5143501"/>
              <a:gd name="connsiteY3-158" fmla="*/ 1085852 h 1085852"/>
              <a:gd name="connsiteX4-159" fmla="*/ 0 w 5143501"/>
              <a:gd name="connsiteY4-160" fmla="*/ 0 h 1085852"/>
              <a:gd name="connsiteX0-161" fmla="*/ 0 w 5143513"/>
              <a:gd name="connsiteY0-162" fmla="*/ 0 h 1085852"/>
              <a:gd name="connsiteX1-163" fmla="*/ 5143501 w 5143513"/>
              <a:gd name="connsiteY1-164" fmla="*/ 0 h 1085852"/>
              <a:gd name="connsiteX2-165" fmla="*/ 5143513 w 5143513"/>
              <a:gd name="connsiteY2-166" fmla="*/ 495302 h 1085852"/>
              <a:gd name="connsiteX3-167" fmla="*/ 0 w 5143513"/>
              <a:gd name="connsiteY3-168" fmla="*/ 1085852 h 1085852"/>
              <a:gd name="connsiteX4-169" fmla="*/ 0 w 5143513"/>
              <a:gd name="connsiteY4-170" fmla="*/ 0 h 1085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143513" h="1085852">
                <a:moveTo>
                  <a:pt x="0" y="0"/>
                </a:moveTo>
                <a:lnTo>
                  <a:pt x="5143501" y="0"/>
                </a:lnTo>
                <a:cubicBezTo>
                  <a:pt x="5143505" y="165101"/>
                  <a:pt x="5143509" y="330201"/>
                  <a:pt x="5143513" y="495302"/>
                </a:cubicBezTo>
                <a:cubicBezTo>
                  <a:pt x="3244877" y="241312"/>
                  <a:pt x="1517656" y="254002"/>
                  <a:pt x="0" y="108585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C5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3"/>
          <p:cNvSpPr/>
          <p:nvPr userDrawn="1"/>
        </p:nvSpPr>
        <p:spPr>
          <a:xfrm rot="16200000" flipH="1">
            <a:off x="-2128843" y="2128850"/>
            <a:ext cx="5143513" cy="885823"/>
          </a:xfrm>
          <a:custGeom>
            <a:avLst/>
            <a:gdLst>
              <a:gd name="connsiteX0" fmla="*/ 0 w 5143501"/>
              <a:gd name="connsiteY0" fmla="*/ 0 h 1085852"/>
              <a:gd name="connsiteX1" fmla="*/ 5143501 w 5143501"/>
              <a:gd name="connsiteY1" fmla="*/ 0 h 1085852"/>
              <a:gd name="connsiteX2" fmla="*/ 5143501 w 5143501"/>
              <a:gd name="connsiteY2" fmla="*/ 1085852 h 1085852"/>
              <a:gd name="connsiteX3" fmla="*/ 0 w 5143501"/>
              <a:gd name="connsiteY3" fmla="*/ 1085852 h 1085852"/>
              <a:gd name="connsiteX4" fmla="*/ 0 w 5143501"/>
              <a:gd name="connsiteY4" fmla="*/ 0 h 1085852"/>
              <a:gd name="connsiteX0-1" fmla="*/ 0 w 5153029"/>
              <a:gd name="connsiteY0-2" fmla="*/ 0 h 1085852"/>
              <a:gd name="connsiteX1-3" fmla="*/ 5143501 w 5153029"/>
              <a:gd name="connsiteY1-4" fmla="*/ 0 h 1085852"/>
              <a:gd name="connsiteX2-5" fmla="*/ 5153029 w 5153029"/>
              <a:gd name="connsiteY2-6" fmla="*/ 333377 h 1085852"/>
              <a:gd name="connsiteX3-7" fmla="*/ 0 w 5153029"/>
              <a:gd name="connsiteY3-8" fmla="*/ 1085852 h 1085852"/>
              <a:gd name="connsiteX4-9" fmla="*/ 0 w 5153029"/>
              <a:gd name="connsiteY4-10" fmla="*/ 0 h 1085852"/>
              <a:gd name="connsiteX0-11" fmla="*/ 0 w 5153029"/>
              <a:gd name="connsiteY0-12" fmla="*/ 0 h 1085852"/>
              <a:gd name="connsiteX1-13" fmla="*/ 5143501 w 5153029"/>
              <a:gd name="connsiteY1-14" fmla="*/ 0 h 1085852"/>
              <a:gd name="connsiteX2-15" fmla="*/ 5153029 w 5153029"/>
              <a:gd name="connsiteY2-16" fmla="*/ 333377 h 1085852"/>
              <a:gd name="connsiteX3-17" fmla="*/ 0 w 5153029"/>
              <a:gd name="connsiteY3-18" fmla="*/ 1085852 h 1085852"/>
              <a:gd name="connsiteX4-19" fmla="*/ 0 w 5153029"/>
              <a:gd name="connsiteY4-20" fmla="*/ 0 h 1085852"/>
              <a:gd name="connsiteX0-21" fmla="*/ 0 w 5153029"/>
              <a:gd name="connsiteY0-22" fmla="*/ 0 h 1085852"/>
              <a:gd name="connsiteX1-23" fmla="*/ 5143501 w 5153029"/>
              <a:gd name="connsiteY1-24" fmla="*/ 0 h 1085852"/>
              <a:gd name="connsiteX2-25" fmla="*/ 5153029 w 5153029"/>
              <a:gd name="connsiteY2-26" fmla="*/ 333377 h 1085852"/>
              <a:gd name="connsiteX3-27" fmla="*/ 0 w 5153029"/>
              <a:gd name="connsiteY3-28" fmla="*/ 1085852 h 1085852"/>
              <a:gd name="connsiteX4-29" fmla="*/ 0 w 5153029"/>
              <a:gd name="connsiteY4-30" fmla="*/ 0 h 1085852"/>
              <a:gd name="connsiteX0-31" fmla="*/ 0 w 5153029"/>
              <a:gd name="connsiteY0-32" fmla="*/ 0 h 1085852"/>
              <a:gd name="connsiteX1-33" fmla="*/ 5143501 w 5153029"/>
              <a:gd name="connsiteY1-34" fmla="*/ 0 h 1085852"/>
              <a:gd name="connsiteX2-35" fmla="*/ 5153029 w 5153029"/>
              <a:gd name="connsiteY2-36" fmla="*/ 333377 h 1085852"/>
              <a:gd name="connsiteX3-37" fmla="*/ 0 w 5153029"/>
              <a:gd name="connsiteY3-38" fmla="*/ 1085852 h 1085852"/>
              <a:gd name="connsiteX4-39" fmla="*/ 0 w 5153029"/>
              <a:gd name="connsiteY4-40" fmla="*/ 0 h 1085852"/>
              <a:gd name="connsiteX0-41" fmla="*/ 0 w 5153029"/>
              <a:gd name="connsiteY0-42" fmla="*/ 0 h 1085852"/>
              <a:gd name="connsiteX1-43" fmla="*/ 5143501 w 5153029"/>
              <a:gd name="connsiteY1-44" fmla="*/ 0 h 1085852"/>
              <a:gd name="connsiteX2-45" fmla="*/ 5153029 w 5153029"/>
              <a:gd name="connsiteY2-46" fmla="*/ 333377 h 1085852"/>
              <a:gd name="connsiteX3-47" fmla="*/ 0 w 5153029"/>
              <a:gd name="connsiteY3-48" fmla="*/ 1085852 h 1085852"/>
              <a:gd name="connsiteX4-49" fmla="*/ 0 w 5153029"/>
              <a:gd name="connsiteY4-50" fmla="*/ 0 h 1085852"/>
              <a:gd name="connsiteX0-51" fmla="*/ 0 w 5153029"/>
              <a:gd name="connsiteY0-52" fmla="*/ 0 h 1085852"/>
              <a:gd name="connsiteX1-53" fmla="*/ 5143501 w 5153029"/>
              <a:gd name="connsiteY1-54" fmla="*/ 0 h 1085852"/>
              <a:gd name="connsiteX2-55" fmla="*/ 5153029 w 5153029"/>
              <a:gd name="connsiteY2-56" fmla="*/ 333377 h 1085852"/>
              <a:gd name="connsiteX3-57" fmla="*/ 0 w 5153029"/>
              <a:gd name="connsiteY3-58" fmla="*/ 1085852 h 1085852"/>
              <a:gd name="connsiteX4-59" fmla="*/ 0 w 5153029"/>
              <a:gd name="connsiteY4-60" fmla="*/ 0 h 1085852"/>
              <a:gd name="connsiteX0-61" fmla="*/ 0 w 5153029"/>
              <a:gd name="connsiteY0-62" fmla="*/ 0 h 1085852"/>
              <a:gd name="connsiteX1-63" fmla="*/ 5143501 w 5153029"/>
              <a:gd name="connsiteY1-64" fmla="*/ 0 h 1085852"/>
              <a:gd name="connsiteX2-65" fmla="*/ 5153029 w 5153029"/>
              <a:gd name="connsiteY2-66" fmla="*/ 333377 h 1085852"/>
              <a:gd name="connsiteX3-67" fmla="*/ 0 w 5153029"/>
              <a:gd name="connsiteY3-68" fmla="*/ 1085852 h 1085852"/>
              <a:gd name="connsiteX4-69" fmla="*/ 0 w 5153029"/>
              <a:gd name="connsiteY4-70" fmla="*/ 0 h 1085852"/>
              <a:gd name="connsiteX0-71" fmla="*/ 0 w 5153029"/>
              <a:gd name="connsiteY0-72" fmla="*/ 0 h 1085852"/>
              <a:gd name="connsiteX1-73" fmla="*/ 5143501 w 5153029"/>
              <a:gd name="connsiteY1-74" fmla="*/ 0 h 1085852"/>
              <a:gd name="connsiteX2-75" fmla="*/ 5153029 w 5153029"/>
              <a:gd name="connsiteY2-76" fmla="*/ 333377 h 1085852"/>
              <a:gd name="connsiteX3-77" fmla="*/ 0 w 5153029"/>
              <a:gd name="connsiteY3-78" fmla="*/ 1085852 h 1085852"/>
              <a:gd name="connsiteX4-79" fmla="*/ 0 w 5153029"/>
              <a:gd name="connsiteY4-80" fmla="*/ 0 h 1085852"/>
              <a:gd name="connsiteX0-81" fmla="*/ 0 w 5153029"/>
              <a:gd name="connsiteY0-82" fmla="*/ 0 h 1085852"/>
              <a:gd name="connsiteX1-83" fmla="*/ 5143501 w 5153029"/>
              <a:gd name="connsiteY1-84" fmla="*/ 0 h 1085852"/>
              <a:gd name="connsiteX2-85" fmla="*/ 5153029 w 5153029"/>
              <a:gd name="connsiteY2-86" fmla="*/ 333377 h 1085852"/>
              <a:gd name="connsiteX3-87" fmla="*/ 0 w 5153029"/>
              <a:gd name="connsiteY3-88" fmla="*/ 1085852 h 1085852"/>
              <a:gd name="connsiteX4-89" fmla="*/ 0 w 5153029"/>
              <a:gd name="connsiteY4-90" fmla="*/ 0 h 1085852"/>
              <a:gd name="connsiteX0-91" fmla="*/ 0 w 5153029"/>
              <a:gd name="connsiteY0-92" fmla="*/ 0 h 1085852"/>
              <a:gd name="connsiteX1-93" fmla="*/ 5143501 w 5153029"/>
              <a:gd name="connsiteY1-94" fmla="*/ 0 h 1085852"/>
              <a:gd name="connsiteX2-95" fmla="*/ 5153029 w 5153029"/>
              <a:gd name="connsiteY2-96" fmla="*/ 333377 h 1085852"/>
              <a:gd name="connsiteX3-97" fmla="*/ 0 w 5153029"/>
              <a:gd name="connsiteY3-98" fmla="*/ 1085852 h 1085852"/>
              <a:gd name="connsiteX4-99" fmla="*/ 0 w 5153029"/>
              <a:gd name="connsiteY4-100" fmla="*/ 0 h 1085852"/>
              <a:gd name="connsiteX0-101" fmla="*/ 0 w 5153029"/>
              <a:gd name="connsiteY0-102" fmla="*/ 0 h 1085852"/>
              <a:gd name="connsiteX1-103" fmla="*/ 5143501 w 5153029"/>
              <a:gd name="connsiteY1-104" fmla="*/ 0 h 1085852"/>
              <a:gd name="connsiteX2-105" fmla="*/ 5153029 w 5153029"/>
              <a:gd name="connsiteY2-106" fmla="*/ 333377 h 1085852"/>
              <a:gd name="connsiteX3-107" fmla="*/ 0 w 5153029"/>
              <a:gd name="connsiteY3-108" fmla="*/ 1085852 h 1085852"/>
              <a:gd name="connsiteX4-109" fmla="*/ 0 w 5153029"/>
              <a:gd name="connsiteY4-110" fmla="*/ 0 h 1085852"/>
              <a:gd name="connsiteX0-111" fmla="*/ 0 w 5153029"/>
              <a:gd name="connsiteY0-112" fmla="*/ 0 h 1085852"/>
              <a:gd name="connsiteX1-113" fmla="*/ 5143501 w 5153029"/>
              <a:gd name="connsiteY1-114" fmla="*/ 0 h 1085852"/>
              <a:gd name="connsiteX2-115" fmla="*/ 5153029 w 5153029"/>
              <a:gd name="connsiteY2-116" fmla="*/ 333377 h 1085852"/>
              <a:gd name="connsiteX3-117" fmla="*/ 0 w 5153029"/>
              <a:gd name="connsiteY3-118" fmla="*/ 1085852 h 1085852"/>
              <a:gd name="connsiteX4-119" fmla="*/ 0 w 5153029"/>
              <a:gd name="connsiteY4-120" fmla="*/ 0 h 1085852"/>
              <a:gd name="connsiteX0-121" fmla="*/ 0 w 5153029"/>
              <a:gd name="connsiteY0-122" fmla="*/ 0 h 1085852"/>
              <a:gd name="connsiteX1-123" fmla="*/ 5143501 w 5153029"/>
              <a:gd name="connsiteY1-124" fmla="*/ 0 h 1085852"/>
              <a:gd name="connsiteX2-125" fmla="*/ 5153029 w 5153029"/>
              <a:gd name="connsiteY2-126" fmla="*/ 333377 h 1085852"/>
              <a:gd name="connsiteX3-127" fmla="*/ 0 w 5153029"/>
              <a:gd name="connsiteY3-128" fmla="*/ 1085852 h 1085852"/>
              <a:gd name="connsiteX4-129" fmla="*/ 0 w 5153029"/>
              <a:gd name="connsiteY4-130" fmla="*/ 0 h 1085852"/>
              <a:gd name="connsiteX0-131" fmla="*/ 0 w 5143501"/>
              <a:gd name="connsiteY0-132" fmla="*/ 0 h 1085852"/>
              <a:gd name="connsiteX1-133" fmla="*/ 5143501 w 5143501"/>
              <a:gd name="connsiteY1-134" fmla="*/ 0 h 1085852"/>
              <a:gd name="connsiteX2-135" fmla="*/ 5133982 w 5143501"/>
              <a:gd name="connsiteY2-136" fmla="*/ 476252 h 1085852"/>
              <a:gd name="connsiteX3-137" fmla="*/ 0 w 5143501"/>
              <a:gd name="connsiteY3-138" fmla="*/ 1085852 h 1085852"/>
              <a:gd name="connsiteX4-139" fmla="*/ 0 w 5143501"/>
              <a:gd name="connsiteY4-140" fmla="*/ 0 h 1085852"/>
              <a:gd name="connsiteX0-141" fmla="*/ 0 w 5162560"/>
              <a:gd name="connsiteY0-142" fmla="*/ 0 h 1085852"/>
              <a:gd name="connsiteX1-143" fmla="*/ 5143501 w 5162560"/>
              <a:gd name="connsiteY1-144" fmla="*/ 0 h 1085852"/>
              <a:gd name="connsiteX2-145" fmla="*/ 5162560 w 5162560"/>
              <a:gd name="connsiteY2-146" fmla="*/ 485777 h 1085852"/>
              <a:gd name="connsiteX3-147" fmla="*/ 0 w 5162560"/>
              <a:gd name="connsiteY3-148" fmla="*/ 1085852 h 1085852"/>
              <a:gd name="connsiteX4-149" fmla="*/ 0 w 5162560"/>
              <a:gd name="connsiteY4-150" fmla="*/ 0 h 1085852"/>
              <a:gd name="connsiteX0-151" fmla="*/ 0 w 5143501"/>
              <a:gd name="connsiteY0-152" fmla="*/ 0 h 1085852"/>
              <a:gd name="connsiteX1-153" fmla="*/ 5143501 w 5143501"/>
              <a:gd name="connsiteY1-154" fmla="*/ 0 h 1085852"/>
              <a:gd name="connsiteX2-155" fmla="*/ 5124460 w 5143501"/>
              <a:gd name="connsiteY2-156" fmla="*/ 485777 h 1085852"/>
              <a:gd name="connsiteX3-157" fmla="*/ 0 w 5143501"/>
              <a:gd name="connsiteY3-158" fmla="*/ 1085852 h 1085852"/>
              <a:gd name="connsiteX4-159" fmla="*/ 0 w 5143501"/>
              <a:gd name="connsiteY4-160" fmla="*/ 0 h 1085852"/>
              <a:gd name="connsiteX0-161" fmla="*/ 0 w 5143513"/>
              <a:gd name="connsiteY0-162" fmla="*/ 0 h 1085852"/>
              <a:gd name="connsiteX1-163" fmla="*/ 5143501 w 5143513"/>
              <a:gd name="connsiteY1-164" fmla="*/ 0 h 1085852"/>
              <a:gd name="connsiteX2-165" fmla="*/ 5143513 w 5143513"/>
              <a:gd name="connsiteY2-166" fmla="*/ 495302 h 1085852"/>
              <a:gd name="connsiteX3-167" fmla="*/ 0 w 5143513"/>
              <a:gd name="connsiteY3-168" fmla="*/ 1085852 h 1085852"/>
              <a:gd name="connsiteX4-169" fmla="*/ 0 w 5143513"/>
              <a:gd name="connsiteY4-170" fmla="*/ 0 h 1085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143513" h="1085852">
                <a:moveTo>
                  <a:pt x="0" y="0"/>
                </a:moveTo>
                <a:lnTo>
                  <a:pt x="5143501" y="0"/>
                </a:lnTo>
                <a:cubicBezTo>
                  <a:pt x="5143505" y="165101"/>
                  <a:pt x="5143509" y="330201"/>
                  <a:pt x="5143513" y="495302"/>
                </a:cubicBezTo>
                <a:cubicBezTo>
                  <a:pt x="3244877" y="241312"/>
                  <a:pt x="1517656" y="254002"/>
                  <a:pt x="0" y="1085852"/>
                </a:cubicBezTo>
                <a:lnTo>
                  <a:pt x="0" y="0"/>
                </a:lnTo>
                <a:close/>
              </a:path>
            </a:pathLst>
          </a:cu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3"/>
          <p:cNvSpPr/>
          <p:nvPr userDrawn="1"/>
        </p:nvSpPr>
        <p:spPr>
          <a:xfrm rot="16200000" flipH="1">
            <a:off x="-2205042" y="2205045"/>
            <a:ext cx="5143513" cy="733427"/>
          </a:xfrm>
          <a:custGeom>
            <a:avLst/>
            <a:gdLst>
              <a:gd name="connsiteX0" fmla="*/ 0 w 5143501"/>
              <a:gd name="connsiteY0" fmla="*/ 0 h 1085852"/>
              <a:gd name="connsiteX1" fmla="*/ 5143501 w 5143501"/>
              <a:gd name="connsiteY1" fmla="*/ 0 h 1085852"/>
              <a:gd name="connsiteX2" fmla="*/ 5143501 w 5143501"/>
              <a:gd name="connsiteY2" fmla="*/ 1085852 h 1085852"/>
              <a:gd name="connsiteX3" fmla="*/ 0 w 5143501"/>
              <a:gd name="connsiteY3" fmla="*/ 1085852 h 1085852"/>
              <a:gd name="connsiteX4" fmla="*/ 0 w 5143501"/>
              <a:gd name="connsiteY4" fmla="*/ 0 h 1085852"/>
              <a:gd name="connsiteX0-1" fmla="*/ 0 w 5153029"/>
              <a:gd name="connsiteY0-2" fmla="*/ 0 h 1085852"/>
              <a:gd name="connsiteX1-3" fmla="*/ 5143501 w 5153029"/>
              <a:gd name="connsiteY1-4" fmla="*/ 0 h 1085852"/>
              <a:gd name="connsiteX2-5" fmla="*/ 5153029 w 5153029"/>
              <a:gd name="connsiteY2-6" fmla="*/ 333377 h 1085852"/>
              <a:gd name="connsiteX3-7" fmla="*/ 0 w 5153029"/>
              <a:gd name="connsiteY3-8" fmla="*/ 1085852 h 1085852"/>
              <a:gd name="connsiteX4-9" fmla="*/ 0 w 5153029"/>
              <a:gd name="connsiteY4-10" fmla="*/ 0 h 1085852"/>
              <a:gd name="connsiteX0-11" fmla="*/ 0 w 5153029"/>
              <a:gd name="connsiteY0-12" fmla="*/ 0 h 1085852"/>
              <a:gd name="connsiteX1-13" fmla="*/ 5143501 w 5153029"/>
              <a:gd name="connsiteY1-14" fmla="*/ 0 h 1085852"/>
              <a:gd name="connsiteX2-15" fmla="*/ 5153029 w 5153029"/>
              <a:gd name="connsiteY2-16" fmla="*/ 333377 h 1085852"/>
              <a:gd name="connsiteX3-17" fmla="*/ 0 w 5153029"/>
              <a:gd name="connsiteY3-18" fmla="*/ 1085852 h 1085852"/>
              <a:gd name="connsiteX4-19" fmla="*/ 0 w 5153029"/>
              <a:gd name="connsiteY4-20" fmla="*/ 0 h 1085852"/>
              <a:gd name="connsiteX0-21" fmla="*/ 0 w 5153029"/>
              <a:gd name="connsiteY0-22" fmla="*/ 0 h 1085852"/>
              <a:gd name="connsiteX1-23" fmla="*/ 5143501 w 5153029"/>
              <a:gd name="connsiteY1-24" fmla="*/ 0 h 1085852"/>
              <a:gd name="connsiteX2-25" fmla="*/ 5153029 w 5153029"/>
              <a:gd name="connsiteY2-26" fmla="*/ 333377 h 1085852"/>
              <a:gd name="connsiteX3-27" fmla="*/ 0 w 5153029"/>
              <a:gd name="connsiteY3-28" fmla="*/ 1085852 h 1085852"/>
              <a:gd name="connsiteX4-29" fmla="*/ 0 w 5153029"/>
              <a:gd name="connsiteY4-30" fmla="*/ 0 h 1085852"/>
              <a:gd name="connsiteX0-31" fmla="*/ 0 w 5153029"/>
              <a:gd name="connsiteY0-32" fmla="*/ 0 h 1085852"/>
              <a:gd name="connsiteX1-33" fmla="*/ 5143501 w 5153029"/>
              <a:gd name="connsiteY1-34" fmla="*/ 0 h 1085852"/>
              <a:gd name="connsiteX2-35" fmla="*/ 5153029 w 5153029"/>
              <a:gd name="connsiteY2-36" fmla="*/ 333377 h 1085852"/>
              <a:gd name="connsiteX3-37" fmla="*/ 0 w 5153029"/>
              <a:gd name="connsiteY3-38" fmla="*/ 1085852 h 1085852"/>
              <a:gd name="connsiteX4-39" fmla="*/ 0 w 5153029"/>
              <a:gd name="connsiteY4-40" fmla="*/ 0 h 1085852"/>
              <a:gd name="connsiteX0-41" fmla="*/ 0 w 5153029"/>
              <a:gd name="connsiteY0-42" fmla="*/ 0 h 1085852"/>
              <a:gd name="connsiteX1-43" fmla="*/ 5143501 w 5153029"/>
              <a:gd name="connsiteY1-44" fmla="*/ 0 h 1085852"/>
              <a:gd name="connsiteX2-45" fmla="*/ 5153029 w 5153029"/>
              <a:gd name="connsiteY2-46" fmla="*/ 333377 h 1085852"/>
              <a:gd name="connsiteX3-47" fmla="*/ 0 w 5153029"/>
              <a:gd name="connsiteY3-48" fmla="*/ 1085852 h 1085852"/>
              <a:gd name="connsiteX4-49" fmla="*/ 0 w 5153029"/>
              <a:gd name="connsiteY4-50" fmla="*/ 0 h 1085852"/>
              <a:gd name="connsiteX0-51" fmla="*/ 0 w 5153029"/>
              <a:gd name="connsiteY0-52" fmla="*/ 0 h 1085852"/>
              <a:gd name="connsiteX1-53" fmla="*/ 5143501 w 5153029"/>
              <a:gd name="connsiteY1-54" fmla="*/ 0 h 1085852"/>
              <a:gd name="connsiteX2-55" fmla="*/ 5153029 w 5153029"/>
              <a:gd name="connsiteY2-56" fmla="*/ 333377 h 1085852"/>
              <a:gd name="connsiteX3-57" fmla="*/ 0 w 5153029"/>
              <a:gd name="connsiteY3-58" fmla="*/ 1085852 h 1085852"/>
              <a:gd name="connsiteX4-59" fmla="*/ 0 w 5153029"/>
              <a:gd name="connsiteY4-60" fmla="*/ 0 h 1085852"/>
              <a:gd name="connsiteX0-61" fmla="*/ 0 w 5153029"/>
              <a:gd name="connsiteY0-62" fmla="*/ 0 h 1085852"/>
              <a:gd name="connsiteX1-63" fmla="*/ 5143501 w 5153029"/>
              <a:gd name="connsiteY1-64" fmla="*/ 0 h 1085852"/>
              <a:gd name="connsiteX2-65" fmla="*/ 5153029 w 5153029"/>
              <a:gd name="connsiteY2-66" fmla="*/ 333377 h 1085852"/>
              <a:gd name="connsiteX3-67" fmla="*/ 0 w 5153029"/>
              <a:gd name="connsiteY3-68" fmla="*/ 1085852 h 1085852"/>
              <a:gd name="connsiteX4-69" fmla="*/ 0 w 5153029"/>
              <a:gd name="connsiteY4-70" fmla="*/ 0 h 1085852"/>
              <a:gd name="connsiteX0-71" fmla="*/ 0 w 5153029"/>
              <a:gd name="connsiteY0-72" fmla="*/ 0 h 1085852"/>
              <a:gd name="connsiteX1-73" fmla="*/ 5143501 w 5153029"/>
              <a:gd name="connsiteY1-74" fmla="*/ 0 h 1085852"/>
              <a:gd name="connsiteX2-75" fmla="*/ 5153029 w 5153029"/>
              <a:gd name="connsiteY2-76" fmla="*/ 333377 h 1085852"/>
              <a:gd name="connsiteX3-77" fmla="*/ 0 w 5153029"/>
              <a:gd name="connsiteY3-78" fmla="*/ 1085852 h 1085852"/>
              <a:gd name="connsiteX4-79" fmla="*/ 0 w 5153029"/>
              <a:gd name="connsiteY4-80" fmla="*/ 0 h 1085852"/>
              <a:gd name="connsiteX0-81" fmla="*/ 0 w 5153029"/>
              <a:gd name="connsiteY0-82" fmla="*/ 0 h 1085852"/>
              <a:gd name="connsiteX1-83" fmla="*/ 5143501 w 5153029"/>
              <a:gd name="connsiteY1-84" fmla="*/ 0 h 1085852"/>
              <a:gd name="connsiteX2-85" fmla="*/ 5153029 w 5153029"/>
              <a:gd name="connsiteY2-86" fmla="*/ 333377 h 1085852"/>
              <a:gd name="connsiteX3-87" fmla="*/ 0 w 5153029"/>
              <a:gd name="connsiteY3-88" fmla="*/ 1085852 h 1085852"/>
              <a:gd name="connsiteX4-89" fmla="*/ 0 w 5153029"/>
              <a:gd name="connsiteY4-90" fmla="*/ 0 h 1085852"/>
              <a:gd name="connsiteX0-91" fmla="*/ 0 w 5153029"/>
              <a:gd name="connsiteY0-92" fmla="*/ 0 h 1085852"/>
              <a:gd name="connsiteX1-93" fmla="*/ 5143501 w 5153029"/>
              <a:gd name="connsiteY1-94" fmla="*/ 0 h 1085852"/>
              <a:gd name="connsiteX2-95" fmla="*/ 5153029 w 5153029"/>
              <a:gd name="connsiteY2-96" fmla="*/ 333377 h 1085852"/>
              <a:gd name="connsiteX3-97" fmla="*/ 0 w 5153029"/>
              <a:gd name="connsiteY3-98" fmla="*/ 1085852 h 1085852"/>
              <a:gd name="connsiteX4-99" fmla="*/ 0 w 5153029"/>
              <a:gd name="connsiteY4-100" fmla="*/ 0 h 1085852"/>
              <a:gd name="connsiteX0-101" fmla="*/ 0 w 5153029"/>
              <a:gd name="connsiteY0-102" fmla="*/ 0 h 1085852"/>
              <a:gd name="connsiteX1-103" fmla="*/ 5143501 w 5153029"/>
              <a:gd name="connsiteY1-104" fmla="*/ 0 h 1085852"/>
              <a:gd name="connsiteX2-105" fmla="*/ 5153029 w 5153029"/>
              <a:gd name="connsiteY2-106" fmla="*/ 333377 h 1085852"/>
              <a:gd name="connsiteX3-107" fmla="*/ 0 w 5153029"/>
              <a:gd name="connsiteY3-108" fmla="*/ 1085852 h 1085852"/>
              <a:gd name="connsiteX4-109" fmla="*/ 0 w 5153029"/>
              <a:gd name="connsiteY4-110" fmla="*/ 0 h 1085852"/>
              <a:gd name="connsiteX0-111" fmla="*/ 0 w 5153029"/>
              <a:gd name="connsiteY0-112" fmla="*/ 0 h 1085852"/>
              <a:gd name="connsiteX1-113" fmla="*/ 5143501 w 5153029"/>
              <a:gd name="connsiteY1-114" fmla="*/ 0 h 1085852"/>
              <a:gd name="connsiteX2-115" fmla="*/ 5153029 w 5153029"/>
              <a:gd name="connsiteY2-116" fmla="*/ 333377 h 1085852"/>
              <a:gd name="connsiteX3-117" fmla="*/ 0 w 5153029"/>
              <a:gd name="connsiteY3-118" fmla="*/ 1085852 h 1085852"/>
              <a:gd name="connsiteX4-119" fmla="*/ 0 w 5153029"/>
              <a:gd name="connsiteY4-120" fmla="*/ 0 h 1085852"/>
              <a:gd name="connsiteX0-121" fmla="*/ 0 w 5153029"/>
              <a:gd name="connsiteY0-122" fmla="*/ 0 h 1085852"/>
              <a:gd name="connsiteX1-123" fmla="*/ 5143501 w 5153029"/>
              <a:gd name="connsiteY1-124" fmla="*/ 0 h 1085852"/>
              <a:gd name="connsiteX2-125" fmla="*/ 5153029 w 5153029"/>
              <a:gd name="connsiteY2-126" fmla="*/ 333377 h 1085852"/>
              <a:gd name="connsiteX3-127" fmla="*/ 0 w 5153029"/>
              <a:gd name="connsiteY3-128" fmla="*/ 1085852 h 1085852"/>
              <a:gd name="connsiteX4-129" fmla="*/ 0 w 5153029"/>
              <a:gd name="connsiteY4-130" fmla="*/ 0 h 1085852"/>
              <a:gd name="connsiteX0-131" fmla="*/ 0 w 5143501"/>
              <a:gd name="connsiteY0-132" fmla="*/ 0 h 1085852"/>
              <a:gd name="connsiteX1-133" fmla="*/ 5143501 w 5143501"/>
              <a:gd name="connsiteY1-134" fmla="*/ 0 h 1085852"/>
              <a:gd name="connsiteX2-135" fmla="*/ 5133982 w 5143501"/>
              <a:gd name="connsiteY2-136" fmla="*/ 476252 h 1085852"/>
              <a:gd name="connsiteX3-137" fmla="*/ 0 w 5143501"/>
              <a:gd name="connsiteY3-138" fmla="*/ 1085852 h 1085852"/>
              <a:gd name="connsiteX4-139" fmla="*/ 0 w 5143501"/>
              <a:gd name="connsiteY4-140" fmla="*/ 0 h 1085852"/>
              <a:gd name="connsiteX0-141" fmla="*/ 0 w 5162560"/>
              <a:gd name="connsiteY0-142" fmla="*/ 0 h 1085852"/>
              <a:gd name="connsiteX1-143" fmla="*/ 5143501 w 5162560"/>
              <a:gd name="connsiteY1-144" fmla="*/ 0 h 1085852"/>
              <a:gd name="connsiteX2-145" fmla="*/ 5162560 w 5162560"/>
              <a:gd name="connsiteY2-146" fmla="*/ 485777 h 1085852"/>
              <a:gd name="connsiteX3-147" fmla="*/ 0 w 5162560"/>
              <a:gd name="connsiteY3-148" fmla="*/ 1085852 h 1085852"/>
              <a:gd name="connsiteX4-149" fmla="*/ 0 w 5162560"/>
              <a:gd name="connsiteY4-150" fmla="*/ 0 h 1085852"/>
              <a:gd name="connsiteX0-151" fmla="*/ 0 w 5143501"/>
              <a:gd name="connsiteY0-152" fmla="*/ 0 h 1085852"/>
              <a:gd name="connsiteX1-153" fmla="*/ 5143501 w 5143501"/>
              <a:gd name="connsiteY1-154" fmla="*/ 0 h 1085852"/>
              <a:gd name="connsiteX2-155" fmla="*/ 5124460 w 5143501"/>
              <a:gd name="connsiteY2-156" fmla="*/ 485777 h 1085852"/>
              <a:gd name="connsiteX3-157" fmla="*/ 0 w 5143501"/>
              <a:gd name="connsiteY3-158" fmla="*/ 1085852 h 1085852"/>
              <a:gd name="connsiteX4-159" fmla="*/ 0 w 5143501"/>
              <a:gd name="connsiteY4-160" fmla="*/ 0 h 1085852"/>
              <a:gd name="connsiteX0-161" fmla="*/ 0 w 5143513"/>
              <a:gd name="connsiteY0-162" fmla="*/ 0 h 1085852"/>
              <a:gd name="connsiteX1-163" fmla="*/ 5143501 w 5143513"/>
              <a:gd name="connsiteY1-164" fmla="*/ 0 h 1085852"/>
              <a:gd name="connsiteX2-165" fmla="*/ 5143513 w 5143513"/>
              <a:gd name="connsiteY2-166" fmla="*/ 495302 h 1085852"/>
              <a:gd name="connsiteX3-167" fmla="*/ 0 w 5143513"/>
              <a:gd name="connsiteY3-168" fmla="*/ 1085852 h 1085852"/>
              <a:gd name="connsiteX4-169" fmla="*/ 0 w 5143513"/>
              <a:gd name="connsiteY4-170" fmla="*/ 0 h 1085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143513" h="1085852">
                <a:moveTo>
                  <a:pt x="0" y="0"/>
                </a:moveTo>
                <a:lnTo>
                  <a:pt x="5143501" y="0"/>
                </a:lnTo>
                <a:cubicBezTo>
                  <a:pt x="5143505" y="165101"/>
                  <a:pt x="5143509" y="330201"/>
                  <a:pt x="5143513" y="495302"/>
                </a:cubicBezTo>
                <a:cubicBezTo>
                  <a:pt x="3244877" y="241312"/>
                  <a:pt x="1517656" y="254002"/>
                  <a:pt x="0" y="1085852"/>
                </a:cubicBezTo>
                <a:lnTo>
                  <a:pt x="0" y="0"/>
                </a:lnTo>
                <a:close/>
              </a:path>
            </a:pathLst>
          </a:custGeom>
          <a:pattFill prst="smCheck">
            <a:fgClr>
              <a:srgbClr val="2E75B6"/>
            </a:fgClr>
            <a:bgClr>
              <a:schemeClr val="accent1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等腰三角形 11"/>
          <p:cNvSpPr/>
          <p:nvPr userDrawn="1"/>
        </p:nvSpPr>
        <p:spPr>
          <a:xfrm rot="5400000">
            <a:off x="380568" y="206575"/>
            <a:ext cx="220599" cy="318760"/>
          </a:xfrm>
          <a:prstGeom prst="triangle">
            <a:avLst/>
          </a:prstGeom>
          <a:solidFill>
            <a:srgbClr val="FFC50D"/>
          </a:solidFill>
          <a:ln w="57150">
            <a:solidFill>
              <a:srgbClr val="1B43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905" b="6624"/>
          <a:stretch>
            <a:fillRect/>
          </a:stretch>
        </p:blipFill>
        <p:spPr>
          <a:xfrm flipH="1">
            <a:off x="0" y="0"/>
            <a:ext cx="9144000" cy="514349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47093-AEC8-4DB6-8157-BE20765A4B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CFB50-5AA3-4336-A9AF-ECE0216A92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47093-AEC8-4DB6-8157-BE20765A4B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CFB50-5AA3-4336-A9AF-ECE0216A92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47093-AEC8-4DB6-8157-BE20765A4B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CFB50-5AA3-4336-A9AF-ECE0216A92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905" b="6624"/>
          <a:stretch>
            <a:fillRect/>
          </a:stretch>
        </p:blipFill>
        <p:spPr>
          <a:xfrm flipH="1">
            <a:off x="0" y="0"/>
            <a:ext cx="9144000" cy="514349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47093-AEC8-4DB6-8157-BE20765A4B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CFB50-5AA3-4336-A9AF-ECE0216A92CA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6"/>
            <a:ext cx="9144000" cy="5143494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47093-AEC8-4DB6-8157-BE20765A4B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CFB50-5AA3-4336-A9AF-ECE0216A92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47093-AEC8-4DB6-8157-BE20765A4B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CFB50-5AA3-4336-A9AF-ECE0216A92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47093-AEC8-4DB6-8157-BE20765A4B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CFB50-5AA3-4336-A9AF-ECE0216A92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447093-AEC8-4DB6-8157-BE20765A4B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ECFB50-5AA3-4336-A9AF-ECE0216A92C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sh dir="u"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microsoft.com/office/2007/relationships/media" Target="file:///D:\PowerPoint&#27169;&#26495;\04-&#27605;&#19994;&#31572;&#36777;\MB-021-140522-&#34013;&#33394;&#28165;&#26032;&#25153;&#24179;&#21270;&#27605;&#19994;&#35770;&#25991;&#31572;&#36777;&#27169;&#26495;\MB-021-140522-&#34013;&#33394;&#28165;&#26032;&#25153;&#24179;&#21270;&#27605;&#19994;&#35770;&#25991;&#31572;&#36777;&#27169;&#26495;\BGM.mp3" TargetMode="External"/><Relationship Id="rId1" Type="http://schemas.openxmlformats.org/officeDocument/2006/relationships/audio" Target="file:///D:\PowerPoint&#27169;&#26495;\04-&#27605;&#19994;&#31572;&#36777;\MB-021-140522-&#34013;&#33394;&#28165;&#26032;&#25153;&#24179;&#21270;&#27605;&#19994;&#35770;&#25991;&#31572;&#36777;&#27169;&#26495;\MB-021-140522-&#34013;&#33394;&#28165;&#26032;&#25153;&#24179;&#21270;&#27605;&#19994;&#35770;&#25991;&#31572;&#36777;&#27169;&#26495;\BGM.mp3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tags" Target="../tags/tag1.xml"/><Relationship Id="rId3" Type="http://schemas.openxmlformats.org/officeDocument/2006/relationships/image" Target="../media/image5.png"/><Relationship Id="rId2" Type="http://schemas.openxmlformats.org/officeDocument/2006/relationships/hyperlink" Target="home.html" TargetMode="Externa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/>
        </p:nvSpPr>
        <p:spPr>
          <a:xfrm>
            <a:off x="0" y="1904997"/>
            <a:ext cx="9144000" cy="3238502"/>
          </a:xfrm>
          <a:custGeom>
            <a:avLst/>
            <a:gdLst>
              <a:gd name="connsiteX0" fmla="*/ 9144000 w 9144000"/>
              <a:gd name="connsiteY0" fmla="*/ 0 h 3238502"/>
              <a:gd name="connsiteX1" fmla="*/ 9144000 w 9144000"/>
              <a:gd name="connsiteY1" fmla="*/ 2120896 h 3238502"/>
              <a:gd name="connsiteX2" fmla="*/ 9144000 w 9144000"/>
              <a:gd name="connsiteY2" fmla="*/ 2990851 h 3238502"/>
              <a:gd name="connsiteX3" fmla="*/ 9144000 w 9144000"/>
              <a:gd name="connsiteY3" fmla="*/ 3238502 h 3238502"/>
              <a:gd name="connsiteX4" fmla="*/ 0 w 9144000"/>
              <a:gd name="connsiteY4" fmla="*/ 3238502 h 3238502"/>
              <a:gd name="connsiteX5" fmla="*/ 0 w 9144000"/>
              <a:gd name="connsiteY5" fmla="*/ 2990851 h 3238502"/>
              <a:gd name="connsiteX6" fmla="*/ 0 w 9144000"/>
              <a:gd name="connsiteY6" fmla="*/ 2120896 h 3238502"/>
              <a:gd name="connsiteX7" fmla="*/ 0 w 9144000"/>
              <a:gd name="connsiteY7" fmla="*/ 643166 h 3238502"/>
              <a:gd name="connsiteX8" fmla="*/ 1876425 w 9144000"/>
              <a:gd name="connsiteY8" fmla="*/ 1577316 h 3238502"/>
              <a:gd name="connsiteX9" fmla="*/ 9144000 w 9144000"/>
              <a:gd name="connsiteY9" fmla="*/ 0 h 3238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3238502">
                <a:moveTo>
                  <a:pt x="9144000" y="0"/>
                </a:moveTo>
                <a:lnTo>
                  <a:pt x="9144000" y="2120896"/>
                </a:lnTo>
                <a:lnTo>
                  <a:pt x="9144000" y="2990851"/>
                </a:lnTo>
                <a:lnTo>
                  <a:pt x="9144000" y="3238502"/>
                </a:lnTo>
                <a:lnTo>
                  <a:pt x="0" y="3238502"/>
                </a:lnTo>
                <a:lnTo>
                  <a:pt x="0" y="2990851"/>
                </a:lnTo>
                <a:lnTo>
                  <a:pt x="0" y="2120896"/>
                </a:lnTo>
                <a:lnTo>
                  <a:pt x="0" y="643166"/>
                </a:lnTo>
                <a:cubicBezTo>
                  <a:pt x="711200" y="670351"/>
                  <a:pt x="1327150" y="1191285"/>
                  <a:pt x="1876425" y="1577316"/>
                </a:cubicBezTo>
                <a:cubicBezTo>
                  <a:pt x="3003550" y="783505"/>
                  <a:pt x="7092950" y="693631"/>
                  <a:pt x="9144000" y="0"/>
                </a:cubicBezTo>
                <a:close/>
              </a:path>
            </a:pathLst>
          </a:custGeom>
          <a:solidFill>
            <a:srgbClr val="FFC5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2466974"/>
            <a:ext cx="9144000" cy="2676526"/>
          </a:xfrm>
          <a:custGeom>
            <a:avLst/>
            <a:gdLst>
              <a:gd name="connsiteX0" fmla="*/ 0 w 9144000"/>
              <a:gd name="connsiteY0" fmla="*/ 0 h 2486025"/>
              <a:gd name="connsiteX1" fmla="*/ 9144000 w 9144000"/>
              <a:gd name="connsiteY1" fmla="*/ 0 h 2486025"/>
              <a:gd name="connsiteX2" fmla="*/ 9144000 w 9144000"/>
              <a:gd name="connsiteY2" fmla="*/ 2486025 h 2486025"/>
              <a:gd name="connsiteX3" fmla="*/ 0 w 9144000"/>
              <a:gd name="connsiteY3" fmla="*/ 2486025 h 2486025"/>
              <a:gd name="connsiteX4" fmla="*/ 0 w 9144000"/>
              <a:gd name="connsiteY4" fmla="*/ 0 h 2486025"/>
              <a:gd name="connsiteX0-1" fmla="*/ 0 w 9144000"/>
              <a:gd name="connsiteY0-2" fmla="*/ 9525 h 2495550"/>
              <a:gd name="connsiteX1-3" fmla="*/ 2438400 w 9144000"/>
              <a:gd name="connsiteY1-4" fmla="*/ 0 h 2495550"/>
              <a:gd name="connsiteX2-5" fmla="*/ 9144000 w 9144000"/>
              <a:gd name="connsiteY2-6" fmla="*/ 9525 h 2495550"/>
              <a:gd name="connsiteX3-7" fmla="*/ 9144000 w 9144000"/>
              <a:gd name="connsiteY3-8" fmla="*/ 2495550 h 2495550"/>
              <a:gd name="connsiteX4-9" fmla="*/ 0 w 9144000"/>
              <a:gd name="connsiteY4-10" fmla="*/ 2495550 h 2495550"/>
              <a:gd name="connsiteX5" fmla="*/ 0 w 9144000"/>
              <a:gd name="connsiteY5" fmla="*/ 9525 h 2495550"/>
              <a:gd name="connsiteX0-11" fmla="*/ 0 w 9144000"/>
              <a:gd name="connsiteY0-12" fmla="*/ 0 h 2486025"/>
              <a:gd name="connsiteX1-13" fmla="*/ 2533650 w 9144000"/>
              <a:gd name="connsiteY1-14" fmla="*/ 781050 h 2486025"/>
              <a:gd name="connsiteX2-15" fmla="*/ 9144000 w 9144000"/>
              <a:gd name="connsiteY2-16" fmla="*/ 0 h 2486025"/>
              <a:gd name="connsiteX3-17" fmla="*/ 9144000 w 9144000"/>
              <a:gd name="connsiteY3-18" fmla="*/ 2486025 h 2486025"/>
              <a:gd name="connsiteX4-19" fmla="*/ 0 w 9144000"/>
              <a:gd name="connsiteY4-20" fmla="*/ 2486025 h 2486025"/>
              <a:gd name="connsiteX5-21" fmla="*/ 0 w 9144000"/>
              <a:gd name="connsiteY5-22" fmla="*/ 0 h 2486025"/>
              <a:gd name="connsiteX0-23" fmla="*/ 0 w 9144000"/>
              <a:gd name="connsiteY0-24" fmla="*/ 0 h 2486025"/>
              <a:gd name="connsiteX1-25" fmla="*/ 2533650 w 9144000"/>
              <a:gd name="connsiteY1-26" fmla="*/ 781050 h 2486025"/>
              <a:gd name="connsiteX2-27" fmla="*/ 9144000 w 9144000"/>
              <a:gd name="connsiteY2-28" fmla="*/ 0 h 2486025"/>
              <a:gd name="connsiteX3-29" fmla="*/ 9144000 w 9144000"/>
              <a:gd name="connsiteY3-30" fmla="*/ 2486025 h 2486025"/>
              <a:gd name="connsiteX4-31" fmla="*/ 0 w 9144000"/>
              <a:gd name="connsiteY4-32" fmla="*/ 2486025 h 2486025"/>
              <a:gd name="connsiteX5-33" fmla="*/ 0 w 9144000"/>
              <a:gd name="connsiteY5-34" fmla="*/ 0 h 2486025"/>
              <a:gd name="connsiteX0-35" fmla="*/ 0 w 9144000"/>
              <a:gd name="connsiteY0-36" fmla="*/ 0 h 2486025"/>
              <a:gd name="connsiteX1-37" fmla="*/ 2533650 w 9144000"/>
              <a:gd name="connsiteY1-38" fmla="*/ 781050 h 2486025"/>
              <a:gd name="connsiteX2-39" fmla="*/ 9144000 w 9144000"/>
              <a:gd name="connsiteY2-40" fmla="*/ 0 h 2486025"/>
              <a:gd name="connsiteX3-41" fmla="*/ 9144000 w 9144000"/>
              <a:gd name="connsiteY3-42" fmla="*/ 2486025 h 2486025"/>
              <a:gd name="connsiteX4-43" fmla="*/ 0 w 9144000"/>
              <a:gd name="connsiteY4-44" fmla="*/ 2486025 h 2486025"/>
              <a:gd name="connsiteX5-45" fmla="*/ 0 w 9144000"/>
              <a:gd name="connsiteY5-46" fmla="*/ 0 h 2486025"/>
              <a:gd name="connsiteX0-47" fmla="*/ 0 w 9144000"/>
              <a:gd name="connsiteY0-48" fmla="*/ 0 h 2486025"/>
              <a:gd name="connsiteX1-49" fmla="*/ 2533650 w 9144000"/>
              <a:gd name="connsiteY1-50" fmla="*/ 781050 h 2486025"/>
              <a:gd name="connsiteX2-51" fmla="*/ 9144000 w 9144000"/>
              <a:gd name="connsiteY2-52" fmla="*/ 0 h 2486025"/>
              <a:gd name="connsiteX3-53" fmla="*/ 9144000 w 9144000"/>
              <a:gd name="connsiteY3-54" fmla="*/ 2486025 h 2486025"/>
              <a:gd name="connsiteX4-55" fmla="*/ 0 w 9144000"/>
              <a:gd name="connsiteY4-56" fmla="*/ 2486025 h 2486025"/>
              <a:gd name="connsiteX5-57" fmla="*/ 0 w 9144000"/>
              <a:gd name="connsiteY5-58" fmla="*/ 0 h 2486025"/>
              <a:gd name="connsiteX0-59" fmla="*/ 0 w 9144000"/>
              <a:gd name="connsiteY0-60" fmla="*/ 10385 h 2496410"/>
              <a:gd name="connsiteX1-61" fmla="*/ 2533650 w 9144000"/>
              <a:gd name="connsiteY1-62" fmla="*/ 791435 h 2496410"/>
              <a:gd name="connsiteX2-63" fmla="*/ 9144000 w 9144000"/>
              <a:gd name="connsiteY2-64" fmla="*/ 10385 h 2496410"/>
              <a:gd name="connsiteX3-65" fmla="*/ 9144000 w 9144000"/>
              <a:gd name="connsiteY3-66" fmla="*/ 2496410 h 2496410"/>
              <a:gd name="connsiteX4-67" fmla="*/ 0 w 9144000"/>
              <a:gd name="connsiteY4-68" fmla="*/ 2496410 h 2496410"/>
              <a:gd name="connsiteX5-69" fmla="*/ 0 w 9144000"/>
              <a:gd name="connsiteY5-70" fmla="*/ 10385 h 2496410"/>
              <a:gd name="connsiteX0-71" fmla="*/ 0 w 9144000"/>
              <a:gd name="connsiteY0-72" fmla="*/ 36523 h 2522548"/>
              <a:gd name="connsiteX1-73" fmla="*/ 2533650 w 9144000"/>
              <a:gd name="connsiteY1-74" fmla="*/ 817573 h 2522548"/>
              <a:gd name="connsiteX2-75" fmla="*/ 9144000 w 9144000"/>
              <a:gd name="connsiteY2-76" fmla="*/ 36523 h 2522548"/>
              <a:gd name="connsiteX3-77" fmla="*/ 9144000 w 9144000"/>
              <a:gd name="connsiteY3-78" fmla="*/ 2522548 h 2522548"/>
              <a:gd name="connsiteX4-79" fmla="*/ 0 w 9144000"/>
              <a:gd name="connsiteY4-80" fmla="*/ 2522548 h 2522548"/>
              <a:gd name="connsiteX5-81" fmla="*/ 0 w 9144000"/>
              <a:gd name="connsiteY5-82" fmla="*/ 36523 h 2522548"/>
              <a:gd name="connsiteX0-83" fmla="*/ 0 w 9144000"/>
              <a:gd name="connsiteY0-84" fmla="*/ 503092 h 2989117"/>
              <a:gd name="connsiteX1-85" fmla="*/ 2533650 w 9144000"/>
              <a:gd name="connsiteY1-86" fmla="*/ 1284142 h 2989117"/>
              <a:gd name="connsiteX2-87" fmla="*/ 9144000 w 9144000"/>
              <a:gd name="connsiteY2-88" fmla="*/ 7792 h 2989117"/>
              <a:gd name="connsiteX3-89" fmla="*/ 9144000 w 9144000"/>
              <a:gd name="connsiteY3-90" fmla="*/ 2989117 h 2989117"/>
              <a:gd name="connsiteX4-91" fmla="*/ 0 w 9144000"/>
              <a:gd name="connsiteY4-92" fmla="*/ 2989117 h 2989117"/>
              <a:gd name="connsiteX5-93" fmla="*/ 0 w 9144000"/>
              <a:gd name="connsiteY5-94" fmla="*/ 503092 h 2989117"/>
              <a:gd name="connsiteX0-95" fmla="*/ 0 w 9144000"/>
              <a:gd name="connsiteY0-96" fmla="*/ 496452 h 2982477"/>
              <a:gd name="connsiteX1-97" fmla="*/ 2533650 w 9144000"/>
              <a:gd name="connsiteY1-98" fmla="*/ 1277502 h 2982477"/>
              <a:gd name="connsiteX2-99" fmla="*/ 9144000 w 9144000"/>
              <a:gd name="connsiteY2-100" fmla="*/ 1152 h 2982477"/>
              <a:gd name="connsiteX3-101" fmla="*/ 9144000 w 9144000"/>
              <a:gd name="connsiteY3-102" fmla="*/ 2982477 h 2982477"/>
              <a:gd name="connsiteX4-103" fmla="*/ 0 w 9144000"/>
              <a:gd name="connsiteY4-104" fmla="*/ 2982477 h 2982477"/>
              <a:gd name="connsiteX5-105" fmla="*/ 0 w 9144000"/>
              <a:gd name="connsiteY5-106" fmla="*/ 496452 h 2982477"/>
              <a:gd name="connsiteX0-107" fmla="*/ 0 w 9144000"/>
              <a:gd name="connsiteY0-108" fmla="*/ 496428 h 2982453"/>
              <a:gd name="connsiteX1-109" fmla="*/ 2533650 w 9144000"/>
              <a:gd name="connsiteY1-110" fmla="*/ 1277478 h 2982453"/>
              <a:gd name="connsiteX2-111" fmla="*/ 9144000 w 9144000"/>
              <a:gd name="connsiteY2-112" fmla="*/ 1128 h 2982453"/>
              <a:gd name="connsiteX3-113" fmla="*/ 9144000 w 9144000"/>
              <a:gd name="connsiteY3-114" fmla="*/ 2982453 h 2982453"/>
              <a:gd name="connsiteX4-115" fmla="*/ 0 w 9144000"/>
              <a:gd name="connsiteY4-116" fmla="*/ 2982453 h 2982453"/>
              <a:gd name="connsiteX5-117" fmla="*/ 0 w 9144000"/>
              <a:gd name="connsiteY5-118" fmla="*/ 496428 h 2982453"/>
              <a:gd name="connsiteX0-119" fmla="*/ 0 w 9144000"/>
              <a:gd name="connsiteY0-120" fmla="*/ 496428 h 2982453"/>
              <a:gd name="connsiteX1-121" fmla="*/ 2533650 w 9144000"/>
              <a:gd name="connsiteY1-122" fmla="*/ 1277478 h 2982453"/>
              <a:gd name="connsiteX2-123" fmla="*/ 9144000 w 9144000"/>
              <a:gd name="connsiteY2-124" fmla="*/ 1128 h 2982453"/>
              <a:gd name="connsiteX3-125" fmla="*/ 9144000 w 9144000"/>
              <a:gd name="connsiteY3-126" fmla="*/ 2982453 h 2982453"/>
              <a:gd name="connsiteX4-127" fmla="*/ 0 w 9144000"/>
              <a:gd name="connsiteY4-128" fmla="*/ 2982453 h 2982453"/>
              <a:gd name="connsiteX5-129" fmla="*/ 0 w 9144000"/>
              <a:gd name="connsiteY5-130" fmla="*/ 496428 h 2982453"/>
              <a:gd name="connsiteX0-131" fmla="*/ 0 w 9144000"/>
              <a:gd name="connsiteY0-132" fmla="*/ 496428 h 2982453"/>
              <a:gd name="connsiteX1-133" fmla="*/ 2533650 w 9144000"/>
              <a:gd name="connsiteY1-134" fmla="*/ 1277478 h 2982453"/>
              <a:gd name="connsiteX2-135" fmla="*/ 9144000 w 9144000"/>
              <a:gd name="connsiteY2-136" fmla="*/ 1128 h 2982453"/>
              <a:gd name="connsiteX3-137" fmla="*/ 9144000 w 9144000"/>
              <a:gd name="connsiteY3-138" fmla="*/ 2982453 h 2982453"/>
              <a:gd name="connsiteX4-139" fmla="*/ 0 w 9144000"/>
              <a:gd name="connsiteY4-140" fmla="*/ 2982453 h 2982453"/>
              <a:gd name="connsiteX5-141" fmla="*/ 0 w 9144000"/>
              <a:gd name="connsiteY5-142" fmla="*/ 496428 h 2982453"/>
              <a:gd name="connsiteX0-143" fmla="*/ 0 w 9144000"/>
              <a:gd name="connsiteY0-144" fmla="*/ 496428 h 2982453"/>
              <a:gd name="connsiteX1-145" fmla="*/ 2533650 w 9144000"/>
              <a:gd name="connsiteY1-146" fmla="*/ 1277478 h 2982453"/>
              <a:gd name="connsiteX2-147" fmla="*/ 9144000 w 9144000"/>
              <a:gd name="connsiteY2-148" fmla="*/ 1128 h 2982453"/>
              <a:gd name="connsiteX3-149" fmla="*/ 9144000 w 9144000"/>
              <a:gd name="connsiteY3-150" fmla="*/ 2982453 h 2982453"/>
              <a:gd name="connsiteX4-151" fmla="*/ 0 w 9144000"/>
              <a:gd name="connsiteY4-152" fmla="*/ 2982453 h 2982453"/>
              <a:gd name="connsiteX5-153" fmla="*/ 0 w 9144000"/>
              <a:gd name="connsiteY5-154" fmla="*/ 496428 h 2982453"/>
              <a:gd name="connsiteX0-155" fmla="*/ 0 w 9144000"/>
              <a:gd name="connsiteY0-156" fmla="*/ 496428 h 2982453"/>
              <a:gd name="connsiteX1-157" fmla="*/ 2533650 w 9144000"/>
              <a:gd name="connsiteY1-158" fmla="*/ 1277478 h 2982453"/>
              <a:gd name="connsiteX2-159" fmla="*/ 9144000 w 9144000"/>
              <a:gd name="connsiteY2-160" fmla="*/ 1128 h 2982453"/>
              <a:gd name="connsiteX3-161" fmla="*/ 9144000 w 9144000"/>
              <a:gd name="connsiteY3-162" fmla="*/ 2982453 h 2982453"/>
              <a:gd name="connsiteX4-163" fmla="*/ 0 w 9144000"/>
              <a:gd name="connsiteY4-164" fmla="*/ 2982453 h 2982453"/>
              <a:gd name="connsiteX5-165" fmla="*/ 0 w 9144000"/>
              <a:gd name="connsiteY5-166" fmla="*/ 496428 h 2982453"/>
              <a:gd name="connsiteX0-167" fmla="*/ 0 w 9144000"/>
              <a:gd name="connsiteY0-168" fmla="*/ 496428 h 2982453"/>
              <a:gd name="connsiteX1-169" fmla="*/ 2533650 w 9144000"/>
              <a:gd name="connsiteY1-170" fmla="*/ 1277478 h 2982453"/>
              <a:gd name="connsiteX2-171" fmla="*/ 9144000 w 9144000"/>
              <a:gd name="connsiteY2-172" fmla="*/ 1128 h 2982453"/>
              <a:gd name="connsiteX3-173" fmla="*/ 9144000 w 9144000"/>
              <a:gd name="connsiteY3-174" fmla="*/ 2982453 h 2982453"/>
              <a:gd name="connsiteX4-175" fmla="*/ 0 w 9144000"/>
              <a:gd name="connsiteY4-176" fmla="*/ 2982453 h 2982453"/>
              <a:gd name="connsiteX5-177" fmla="*/ 0 w 9144000"/>
              <a:gd name="connsiteY5-178" fmla="*/ 496428 h 2982453"/>
              <a:gd name="connsiteX0-179" fmla="*/ 0 w 9144000"/>
              <a:gd name="connsiteY0-180" fmla="*/ 496428 h 2982453"/>
              <a:gd name="connsiteX1-181" fmla="*/ 2533650 w 9144000"/>
              <a:gd name="connsiteY1-182" fmla="*/ 1277478 h 2982453"/>
              <a:gd name="connsiteX2-183" fmla="*/ 9144000 w 9144000"/>
              <a:gd name="connsiteY2-184" fmla="*/ 1128 h 2982453"/>
              <a:gd name="connsiteX3-185" fmla="*/ 9144000 w 9144000"/>
              <a:gd name="connsiteY3-186" fmla="*/ 2982453 h 2982453"/>
              <a:gd name="connsiteX4-187" fmla="*/ 0 w 9144000"/>
              <a:gd name="connsiteY4-188" fmla="*/ 2982453 h 2982453"/>
              <a:gd name="connsiteX5-189" fmla="*/ 0 w 9144000"/>
              <a:gd name="connsiteY5-190" fmla="*/ 496428 h 2982453"/>
              <a:gd name="connsiteX0-191" fmla="*/ 0 w 9144000"/>
              <a:gd name="connsiteY0-192" fmla="*/ 496099 h 2982124"/>
              <a:gd name="connsiteX1-193" fmla="*/ 2533650 w 9144000"/>
              <a:gd name="connsiteY1-194" fmla="*/ 1277149 h 2982124"/>
              <a:gd name="connsiteX2-195" fmla="*/ 9144000 w 9144000"/>
              <a:gd name="connsiteY2-196" fmla="*/ 799 h 2982124"/>
              <a:gd name="connsiteX3-197" fmla="*/ 9144000 w 9144000"/>
              <a:gd name="connsiteY3-198" fmla="*/ 2982124 h 2982124"/>
              <a:gd name="connsiteX4-199" fmla="*/ 0 w 9144000"/>
              <a:gd name="connsiteY4-200" fmla="*/ 2982124 h 2982124"/>
              <a:gd name="connsiteX5-201" fmla="*/ 0 w 9144000"/>
              <a:gd name="connsiteY5-202" fmla="*/ 496099 h 2982124"/>
              <a:gd name="connsiteX0-203" fmla="*/ 0 w 9144000"/>
              <a:gd name="connsiteY0-204" fmla="*/ 496099 h 2982124"/>
              <a:gd name="connsiteX1-205" fmla="*/ 2105025 w 9144000"/>
              <a:gd name="connsiteY1-206" fmla="*/ 1277149 h 2982124"/>
              <a:gd name="connsiteX2-207" fmla="*/ 9144000 w 9144000"/>
              <a:gd name="connsiteY2-208" fmla="*/ 799 h 2982124"/>
              <a:gd name="connsiteX3-209" fmla="*/ 9144000 w 9144000"/>
              <a:gd name="connsiteY3-210" fmla="*/ 2982124 h 2982124"/>
              <a:gd name="connsiteX4-211" fmla="*/ 0 w 9144000"/>
              <a:gd name="connsiteY4-212" fmla="*/ 2982124 h 2982124"/>
              <a:gd name="connsiteX5-213" fmla="*/ 0 w 9144000"/>
              <a:gd name="connsiteY5-214" fmla="*/ 496099 h 2982124"/>
              <a:gd name="connsiteX0-215" fmla="*/ 0 w 9144000"/>
              <a:gd name="connsiteY0-216" fmla="*/ 496099 h 2982124"/>
              <a:gd name="connsiteX1-217" fmla="*/ 2105025 w 9144000"/>
              <a:gd name="connsiteY1-218" fmla="*/ 1277149 h 2982124"/>
              <a:gd name="connsiteX2-219" fmla="*/ 9144000 w 9144000"/>
              <a:gd name="connsiteY2-220" fmla="*/ 799 h 2982124"/>
              <a:gd name="connsiteX3-221" fmla="*/ 9144000 w 9144000"/>
              <a:gd name="connsiteY3-222" fmla="*/ 2982124 h 2982124"/>
              <a:gd name="connsiteX4-223" fmla="*/ 0 w 9144000"/>
              <a:gd name="connsiteY4-224" fmla="*/ 2982124 h 2982124"/>
              <a:gd name="connsiteX5-225" fmla="*/ 0 w 9144000"/>
              <a:gd name="connsiteY5-226" fmla="*/ 496099 h 2982124"/>
              <a:gd name="connsiteX0-227" fmla="*/ 0 w 9144000"/>
              <a:gd name="connsiteY0-228" fmla="*/ 496099 h 2982124"/>
              <a:gd name="connsiteX1-229" fmla="*/ 2105025 w 9144000"/>
              <a:gd name="connsiteY1-230" fmla="*/ 1277149 h 2982124"/>
              <a:gd name="connsiteX2-231" fmla="*/ 9144000 w 9144000"/>
              <a:gd name="connsiteY2-232" fmla="*/ 799 h 2982124"/>
              <a:gd name="connsiteX3-233" fmla="*/ 9144000 w 9144000"/>
              <a:gd name="connsiteY3-234" fmla="*/ 2982124 h 2982124"/>
              <a:gd name="connsiteX4-235" fmla="*/ 0 w 9144000"/>
              <a:gd name="connsiteY4-236" fmla="*/ 2982124 h 2982124"/>
              <a:gd name="connsiteX5-237" fmla="*/ 0 w 9144000"/>
              <a:gd name="connsiteY5-238" fmla="*/ 496099 h 2982124"/>
              <a:gd name="connsiteX0-239" fmla="*/ 0 w 9144000"/>
              <a:gd name="connsiteY0-240" fmla="*/ 496180 h 2982205"/>
              <a:gd name="connsiteX1-241" fmla="*/ 1876425 w 9144000"/>
              <a:gd name="connsiteY1-242" fmla="*/ 1220080 h 2982205"/>
              <a:gd name="connsiteX2-243" fmla="*/ 9144000 w 9144000"/>
              <a:gd name="connsiteY2-244" fmla="*/ 880 h 2982205"/>
              <a:gd name="connsiteX3-245" fmla="*/ 9144000 w 9144000"/>
              <a:gd name="connsiteY3-246" fmla="*/ 2982205 h 2982205"/>
              <a:gd name="connsiteX4-247" fmla="*/ 0 w 9144000"/>
              <a:gd name="connsiteY4-248" fmla="*/ 2982205 h 2982205"/>
              <a:gd name="connsiteX5-249" fmla="*/ 0 w 9144000"/>
              <a:gd name="connsiteY5-250" fmla="*/ 496180 h 2982205"/>
              <a:gd name="connsiteX0-251" fmla="*/ 0 w 9144000"/>
              <a:gd name="connsiteY0-252" fmla="*/ 496180 h 2982205"/>
              <a:gd name="connsiteX1-253" fmla="*/ 1876425 w 9144000"/>
              <a:gd name="connsiteY1-254" fmla="*/ 1220080 h 2982205"/>
              <a:gd name="connsiteX2-255" fmla="*/ 9144000 w 9144000"/>
              <a:gd name="connsiteY2-256" fmla="*/ 880 h 2982205"/>
              <a:gd name="connsiteX3-257" fmla="*/ 9144000 w 9144000"/>
              <a:gd name="connsiteY3-258" fmla="*/ 2982205 h 2982205"/>
              <a:gd name="connsiteX4-259" fmla="*/ 0 w 9144000"/>
              <a:gd name="connsiteY4-260" fmla="*/ 2982205 h 2982205"/>
              <a:gd name="connsiteX5-261" fmla="*/ 0 w 9144000"/>
              <a:gd name="connsiteY5-262" fmla="*/ 496180 h 2982205"/>
              <a:gd name="connsiteX0-263" fmla="*/ 0 w 9144000"/>
              <a:gd name="connsiteY0-264" fmla="*/ 496180 h 2982205"/>
              <a:gd name="connsiteX1-265" fmla="*/ 1876425 w 9144000"/>
              <a:gd name="connsiteY1-266" fmla="*/ 1220080 h 2982205"/>
              <a:gd name="connsiteX2-267" fmla="*/ 9144000 w 9144000"/>
              <a:gd name="connsiteY2-268" fmla="*/ 880 h 2982205"/>
              <a:gd name="connsiteX3-269" fmla="*/ 9144000 w 9144000"/>
              <a:gd name="connsiteY3-270" fmla="*/ 2982205 h 2982205"/>
              <a:gd name="connsiteX4-271" fmla="*/ 0 w 9144000"/>
              <a:gd name="connsiteY4-272" fmla="*/ 2982205 h 2982205"/>
              <a:gd name="connsiteX5-273" fmla="*/ 0 w 9144000"/>
              <a:gd name="connsiteY5-274" fmla="*/ 496180 h 2982205"/>
              <a:gd name="connsiteX0-275" fmla="*/ 0 w 9144000"/>
              <a:gd name="connsiteY0-276" fmla="*/ 495300 h 2981325"/>
              <a:gd name="connsiteX1-277" fmla="*/ 1876425 w 9144000"/>
              <a:gd name="connsiteY1-278" fmla="*/ 1219200 h 2981325"/>
              <a:gd name="connsiteX2-279" fmla="*/ 9144000 w 9144000"/>
              <a:gd name="connsiteY2-280" fmla="*/ 0 h 2981325"/>
              <a:gd name="connsiteX3-281" fmla="*/ 9144000 w 9144000"/>
              <a:gd name="connsiteY3-282" fmla="*/ 2981325 h 2981325"/>
              <a:gd name="connsiteX4-283" fmla="*/ 0 w 9144000"/>
              <a:gd name="connsiteY4-284" fmla="*/ 2981325 h 2981325"/>
              <a:gd name="connsiteX5-285" fmla="*/ 0 w 9144000"/>
              <a:gd name="connsiteY5-286" fmla="*/ 495300 h 2981325"/>
              <a:gd name="connsiteX0-287" fmla="*/ 0 w 9144000"/>
              <a:gd name="connsiteY0-288" fmla="*/ 495300 h 2981325"/>
              <a:gd name="connsiteX1-289" fmla="*/ 1876425 w 9144000"/>
              <a:gd name="connsiteY1-290" fmla="*/ 1219200 h 2981325"/>
              <a:gd name="connsiteX2-291" fmla="*/ 9144000 w 9144000"/>
              <a:gd name="connsiteY2-292" fmla="*/ 0 h 2981325"/>
              <a:gd name="connsiteX3-293" fmla="*/ 9144000 w 9144000"/>
              <a:gd name="connsiteY3-294" fmla="*/ 2981325 h 2981325"/>
              <a:gd name="connsiteX4-295" fmla="*/ 0 w 9144000"/>
              <a:gd name="connsiteY4-296" fmla="*/ 2981325 h 2981325"/>
              <a:gd name="connsiteX5-297" fmla="*/ 0 w 9144000"/>
              <a:gd name="connsiteY5-298" fmla="*/ 495300 h 2981325"/>
              <a:gd name="connsiteX0-299" fmla="*/ 0 w 9144000"/>
              <a:gd name="connsiteY0-300" fmla="*/ 495300 h 2981325"/>
              <a:gd name="connsiteX1-301" fmla="*/ 1876425 w 9144000"/>
              <a:gd name="connsiteY1-302" fmla="*/ 1219200 h 2981325"/>
              <a:gd name="connsiteX2-303" fmla="*/ 9144000 w 9144000"/>
              <a:gd name="connsiteY2-304" fmla="*/ 0 h 2981325"/>
              <a:gd name="connsiteX3-305" fmla="*/ 9144000 w 9144000"/>
              <a:gd name="connsiteY3-306" fmla="*/ 2981325 h 2981325"/>
              <a:gd name="connsiteX4-307" fmla="*/ 0 w 9144000"/>
              <a:gd name="connsiteY4-308" fmla="*/ 2981325 h 2981325"/>
              <a:gd name="connsiteX5-309" fmla="*/ 0 w 9144000"/>
              <a:gd name="connsiteY5-310" fmla="*/ 495300 h 2981325"/>
              <a:gd name="connsiteX0-311" fmla="*/ 0 w 9144000"/>
              <a:gd name="connsiteY0-312" fmla="*/ 495300 h 2981325"/>
              <a:gd name="connsiteX1-313" fmla="*/ 1876425 w 9144000"/>
              <a:gd name="connsiteY1-314" fmla="*/ 1219200 h 2981325"/>
              <a:gd name="connsiteX2-315" fmla="*/ 9144000 w 9144000"/>
              <a:gd name="connsiteY2-316" fmla="*/ 0 h 2981325"/>
              <a:gd name="connsiteX3-317" fmla="*/ 9144000 w 9144000"/>
              <a:gd name="connsiteY3-318" fmla="*/ 2981325 h 2981325"/>
              <a:gd name="connsiteX4-319" fmla="*/ 0 w 9144000"/>
              <a:gd name="connsiteY4-320" fmla="*/ 2981325 h 2981325"/>
              <a:gd name="connsiteX5-321" fmla="*/ 0 w 9144000"/>
              <a:gd name="connsiteY5-322" fmla="*/ 495300 h 2981325"/>
              <a:gd name="connsiteX0-323" fmla="*/ 0 w 9144000"/>
              <a:gd name="connsiteY0-324" fmla="*/ 495300 h 2981325"/>
              <a:gd name="connsiteX1-325" fmla="*/ 1876425 w 9144000"/>
              <a:gd name="connsiteY1-326" fmla="*/ 1219200 h 2981325"/>
              <a:gd name="connsiteX2-327" fmla="*/ 9144000 w 9144000"/>
              <a:gd name="connsiteY2-328" fmla="*/ 0 h 2981325"/>
              <a:gd name="connsiteX3-329" fmla="*/ 9144000 w 9144000"/>
              <a:gd name="connsiteY3-330" fmla="*/ 2981325 h 2981325"/>
              <a:gd name="connsiteX4-331" fmla="*/ 0 w 9144000"/>
              <a:gd name="connsiteY4-332" fmla="*/ 2981325 h 2981325"/>
              <a:gd name="connsiteX5-333" fmla="*/ 0 w 9144000"/>
              <a:gd name="connsiteY5-334" fmla="*/ 495300 h 2981325"/>
              <a:gd name="connsiteX0-335" fmla="*/ 0 w 9144000"/>
              <a:gd name="connsiteY0-336" fmla="*/ 639916 h 3125941"/>
              <a:gd name="connsiteX1-337" fmla="*/ 1876425 w 9144000"/>
              <a:gd name="connsiteY1-338" fmla="*/ 1363816 h 3125941"/>
              <a:gd name="connsiteX2-339" fmla="*/ 9134475 w 9144000"/>
              <a:gd name="connsiteY2-340" fmla="*/ 0 h 3125941"/>
              <a:gd name="connsiteX3-341" fmla="*/ 9144000 w 9144000"/>
              <a:gd name="connsiteY3-342" fmla="*/ 3125941 h 3125941"/>
              <a:gd name="connsiteX4-343" fmla="*/ 0 w 9144000"/>
              <a:gd name="connsiteY4-344" fmla="*/ 3125941 h 3125941"/>
              <a:gd name="connsiteX5-345" fmla="*/ 0 w 9144000"/>
              <a:gd name="connsiteY5-346" fmla="*/ 639916 h 3125941"/>
              <a:gd name="connsiteX0-347" fmla="*/ 0 w 9144000"/>
              <a:gd name="connsiteY0-348" fmla="*/ 639916 h 3125941"/>
              <a:gd name="connsiteX1-349" fmla="*/ 1876425 w 9144000"/>
              <a:gd name="connsiteY1-350" fmla="*/ 1363816 h 3125941"/>
              <a:gd name="connsiteX2-351" fmla="*/ 9144000 w 9144000"/>
              <a:gd name="connsiteY2-352" fmla="*/ 0 h 3125941"/>
              <a:gd name="connsiteX3-353" fmla="*/ 9144000 w 9144000"/>
              <a:gd name="connsiteY3-354" fmla="*/ 3125941 h 3125941"/>
              <a:gd name="connsiteX4-355" fmla="*/ 0 w 9144000"/>
              <a:gd name="connsiteY4-356" fmla="*/ 3125941 h 3125941"/>
              <a:gd name="connsiteX5-357" fmla="*/ 0 w 9144000"/>
              <a:gd name="connsiteY5-358" fmla="*/ 639916 h 312594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9144000" h="3125941">
                <a:moveTo>
                  <a:pt x="0" y="639916"/>
                </a:moveTo>
                <a:cubicBezTo>
                  <a:pt x="711200" y="671666"/>
                  <a:pt x="1327150" y="912966"/>
                  <a:pt x="1876425" y="1363816"/>
                </a:cubicBezTo>
                <a:cubicBezTo>
                  <a:pt x="3003550" y="436716"/>
                  <a:pt x="7226300" y="365125"/>
                  <a:pt x="9144000" y="0"/>
                </a:cubicBezTo>
                <a:lnTo>
                  <a:pt x="9144000" y="3125941"/>
                </a:lnTo>
                <a:lnTo>
                  <a:pt x="0" y="3125941"/>
                </a:lnTo>
                <a:lnTo>
                  <a:pt x="0" y="6399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0" y="2781300"/>
            <a:ext cx="9144000" cy="2362199"/>
          </a:xfrm>
          <a:custGeom>
            <a:avLst/>
            <a:gdLst>
              <a:gd name="connsiteX0" fmla="*/ 9144000 w 9144000"/>
              <a:gd name="connsiteY0" fmla="*/ 0 h 2235210"/>
              <a:gd name="connsiteX1" fmla="*/ 9144000 w 9144000"/>
              <a:gd name="connsiteY1" fmla="*/ 2235210 h 2235210"/>
              <a:gd name="connsiteX2" fmla="*/ 0 w 9144000"/>
              <a:gd name="connsiteY2" fmla="*/ 2235210 h 2235210"/>
              <a:gd name="connsiteX3" fmla="*/ 0 w 9144000"/>
              <a:gd name="connsiteY3" fmla="*/ 338366 h 2235210"/>
              <a:gd name="connsiteX4" fmla="*/ 1876425 w 9144000"/>
              <a:gd name="connsiteY4" fmla="*/ 862941 h 2235210"/>
              <a:gd name="connsiteX5" fmla="*/ 9144000 w 9144000"/>
              <a:gd name="connsiteY5" fmla="*/ 0 h 2235210"/>
              <a:gd name="connsiteX0-1" fmla="*/ 9144000 w 9144000"/>
              <a:gd name="connsiteY0-2" fmla="*/ 0 h 2301885"/>
              <a:gd name="connsiteX1-3" fmla="*/ 9144000 w 9144000"/>
              <a:gd name="connsiteY1-4" fmla="*/ 2301885 h 2301885"/>
              <a:gd name="connsiteX2-5" fmla="*/ 0 w 9144000"/>
              <a:gd name="connsiteY2-6" fmla="*/ 2301885 h 2301885"/>
              <a:gd name="connsiteX3-7" fmla="*/ 0 w 9144000"/>
              <a:gd name="connsiteY3-8" fmla="*/ 405041 h 2301885"/>
              <a:gd name="connsiteX4-9" fmla="*/ 1876425 w 9144000"/>
              <a:gd name="connsiteY4-10" fmla="*/ 929616 h 2301885"/>
              <a:gd name="connsiteX5-11" fmla="*/ 9144000 w 9144000"/>
              <a:gd name="connsiteY5-12" fmla="*/ 0 h 230188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9144000" h="2301885">
                <a:moveTo>
                  <a:pt x="9144000" y="0"/>
                </a:moveTo>
                <a:lnTo>
                  <a:pt x="9144000" y="2301885"/>
                </a:lnTo>
                <a:lnTo>
                  <a:pt x="0" y="2301885"/>
                </a:lnTo>
                <a:lnTo>
                  <a:pt x="0" y="405041"/>
                </a:lnTo>
                <a:cubicBezTo>
                  <a:pt x="711200" y="432226"/>
                  <a:pt x="1327150" y="543584"/>
                  <a:pt x="1876425" y="929616"/>
                </a:cubicBezTo>
                <a:cubicBezTo>
                  <a:pt x="3003550" y="135805"/>
                  <a:pt x="7226300" y="312631"/>
                  <a:pt x="9144000" y="0"/>
                </a:cubicBezTo>
                <a:close/>
              </a:path>
            </a:pathLst>
          </a:cu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0" y="2943225"/>
            <a:ext cx="9144000" cy="2200275"/>
          </a:xfrm>
          <a:custGeom>
            <a:avLst/>
            <a:gdLst>
              <a:gd name="connsiteX0" fmla="*/ 9144000 w 9144000"/>
              <a:gd name="connsiteY0" fmla="*/ 0 h 2235210"/>
              <a:gd name="connsiteX1" fmla="*/ 9144000 w 9144000"/>
              <a:gd name="connsiteY1" fmla="*/ 2235210 h 2235210"/>
              <a:gd name="connsiteX2" fmla="*/ 0 w 9144000"/>
              <a:gd name="connsiteY2" fmla="*/ 2235210 h 2235210"/>
              <a:gd name="connsiteX3" fmla="*/ 0 w 9144000"/>
              <a:gd name="connsiteY3" fmla="*/ 338366 h 2235210"/>
              <a:gd name="connsiteX4" fmla="*/ 1876425 w 9144000"/>
              <a:gd name="connsiteY4" fmla="*/ 862941 h 2235210"/>
              <a:gd name="connsiteX5" fmla="*/ 9144000 w 9144000"/>
              <a:gd name="connsiteY5" fmla="*/ 0 h 2235210"/>
              <a:gd name="connsiteX0-1" fmla="*/ 9144000 w 9144000"/>
              <a:gd name="connsiteY0-2" fmla="*/ 0 h 2301885"/>
              <a:gd name="connsiteX1-3" fmla="*/ 9144000 w 9144000"/>
              <a:gd name="connsiteY1-4" fmla="*/ 2301885 h 2301885"/>
              <a:gd name="connsiteX2-5" fmla="*/ 0 w 9144000"/>
              <a:gd name="connsiteY2-6" fmla="*/ 2301885 h 2301885"/>
              <a:gd name="connsiteX3-7" fmla="*/ 0 w 9144000"/>
              <a:gd name="connsiteY3-8" fmla="*/ 405041 h 2301885"/>
              <a:gd name="connsiteX4-9" fmla="*/ 1876425 w 9144000"/>
              <a:gd name="connsiteY4-10" fmla="*/ 929616 h 2301885"/>
              <a:gd name="connsiteX5-11" fmla="*/ 9144000 w 9144000"/>
              <a:gd name="connsiteY5-12" fmla="*/ 0 h 230188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9144000" h="2301885">
                <a:moveTo>
                  <a:pt x="9144000" y="0"/>
                </a:moveTo>
                <a:lnTo>
                  <a:pt x="9144000" y="2301885"/>
                </a:lnTo>
                <a:lnTo>
                  <a:pt x="0" y="2301885"/>
                </a:lnTo>
                <a:lnTo>
                  <a:pt x="0" y="405041"/>
                </a:lnTo>
                <a:cubicBezTo>
                  <a:pt x="711200" y="432226"/>
                  <a:pt x="1327150" y="543584"/>
                  <a:pt x="1876425" y="929616"/>
                </a:cubicBezTo>
                <a:cubicBezTo>
                  <a:pt x="3003550" y="135805"/>
                  <a:pt x="7226300" y="312631"/>
                  <a:pt x="9144000" y="0"/>
                </a:cubicBezTo>
                <a:close/>
              </a:path>
            </a:pathLst>
          </a:custGeom>
          <a:pattFill prst="smCheck">
            <a:fgClr>
              <a:srgbClr val="2E75B6"/>
            </a:fgClr>
            <a:bgClr>
              <a:schemeClr val="accent1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661593" y="713665"/>
            <a:ext cx="3520839" cy="1137917"/>
            <a:chOff x="661593" y="713665"/>
            <a:chExt cx="3520839" cy="1137917"/>
          </a:xfrm>
        </p:grpSpPr>
        <p:sp>
          <p:nvSpPr>
            <p:cNvPr id="29" name="文本框 28"/>
            <p:cNvSpPr txBox="1"/>
            <p:nvPr/>
          </p:nvSpPr>
          <p:spPr>
            <a:xfrm>
              <a:off x="801057" y="713665"/>
              <a:ext cx="3381375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rgbClr val="1B436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Web</a:t>
              </a:r>
              <a:r>
                <a:rPr lang="zh-CN" altLang="en-US" sz="4000" b="1" dirty="0">
                  <a:solidFill>
                    <a:srgbClr val="1B436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期末汇报</a:t>
              </a:r>
              <a:endParaRPr lang="zh-CN" altLang="en-US" sz="4000" b="1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808315" y="1452802"/>
              <a:ext cx="2722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1B436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冒泡排序算法的</a:t>
              </a:r>
              <a:r>
                <a:rPr lang="zh-CN" altLang="en-US" sz="2000" dirty="0">
                  <a:solidFill>
                    <a:srgbClr val="1B436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可视化</a:t>
              </a:r>
              <a:endParaRPr lang="zh-CN" altLang="en-US" sz="20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61593" y="813695"/>
              <a:ext cx="105732" cy="972000"/>
              <a:chOff x="661593" y="813695"/>
              <a:chExt cx="105732" cy="972000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695325" y="813695"/>
                <a:ext cx="72000" cy="972000"/>
              </a:xfrm>
              <a:prstGeom prst="rect">
                <a:avLst/>
              </a:prstGeom>
              <a:solidFill>
                <a:srgbClr val="1B43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661593" y="813695"/>
                <a:ext cx="36000" cy="972000"/>
              </a:xfrm>
              <a:prstGeom prst="rect">
                <a:avLst/>
              </a:prstGeom>
              <a:solidFill>
                <a:srgbClr val="FFC5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3" name="文本框 32"/>
          <p:cNvSpPr txBox="1"/>
          <p:nvPr/>
        </p:nvSpPr>
        <p:spPr>
          <a:xfrm>
            <a:off x="2328881" y="4120948"/>
            <a:ext cx="16052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李芳媛</a:t>
            </a: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495425" y="3929871"/>
            <a:ext cx="739758" cy="739758"/>
            <a:chOff x="1495425" y="3929871"/>
            <a:chExt cx="739758" cy="739758"/>
          </a:xfrm>
        </p:grpSpPr>
        <p:sp>
          <p:nvSpPr>
            <p:cNvPr id="27" name="泪滴形 26"/>
            <p:cNvSpPr/>
            <p:nvPr/>
          </p:nvSpPr>
          <p:spPr>
            <a:xfrm rot="18900000">
              <a:off x="1495425" y="3929871"/>
              <a:ext cx="739758" cy="739758"/>
            </a:xfrm>
            <a:prstGeom prst="teardrop">
              <a:avLst/>
            </a:prstGeom>
            <a:solidFill>
              <a:srgbClr val="1B43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2" name="Group 38"/>
            <p:cNvGrpSpPr/>
            <p:nvPr/>
          </p:nvGrpSpPr>
          <p:grpSpPr>
            <a:xfrm>
              <a:off x="1614243" y="4101898"/>
              <a:ext cx="471732" cy="335751"/>
              <a:chOff x="5326857" y="2779521"/>
              <a:chExt cx="2283619" cy="2167129"/>
            </a:xfrm>
            <a:solidFill>
              <a:srgbClr val="2E75B6"/>
            </a:solidFill>
          </p:grpSpPr>
          <p:sp>
            <p:nvSpPr>
              <p:cNvPr id="43" name="Freeform 45"/>
              <p:cNvSpPr/>
              <p:nvPr/>
            </p:nvSpPr>
            <p:spPr>
              <a:xfrm>
                <a:off x="5326857" y="3228975"/>
                <a:ext cx="1147085" cy="1083469"/>
              </a:xfrm>
              <a:custGeom>
                <a:avLst/>
                <a:gdLst>
                  <a:gd name="connsiteX0" fmla="*/ 1090612 w 1147085"/>
                  <a:gd name="connsiteY0" fmla="*/ 0 h 1083469"/>
                  <a:gd name="connsiteX1" fmla="*/ 1147085 w 1147085"/>
                  <a:gd name="connsiteY1" fmla="*/ 460567 h 1083469"/>
                  <a:gd name="connsiteX2" fmla="*/ 1078295 w 1147085"/>
                  <a:gd name="connsiteY2" fmla="*/ 504743 h 1083469"/>
                  <a:gd name="connsiteX3" fmla="*/ 1025237 w 1147085"/>
                  <a:gd name="connsiteY3" fmla="*/ 72025 h 1083469"/>
                  <a:gd name="connsiteX4" fmla="*/ 79622 w 1147085"/>
                  <a:gd name="connsiteY4" fmla="*/ 171129 h 1083469"/>
                  <a:gd name="connsiteX5" fmla="*/ 186985 w 1147085"/>
                  <a:gd name="connsiteY5" fmla="*/ 990798 h 1083469"/>
                  <a:gd name="connsiteX6" fmla="*/ 186985 w 1147085"/>
                  <a:gd name="connsiteY6" fmla="*/ 1011445 h 1083469"/>
                  <a:gd name="connsiteX7" fmla="*/ 977729 w 1147085"/>
                  <a:gd name="connsiteY7" fmla="*/ 857154 h 1083469"/>
                  <a:gd name="connsiteX8" fmla="*/ 977729 w 1147085"/>
                  <a:gd name="connsiteY8" fmla="*/ 916854 h 1083469"/>
                  <a:gd name="connsiteX9" fmla="*/ 123825 w 1147085"/>
                  <a:gd name="connsiteY9" fmla="*/ 1083469 h 1083469"/>
                  <a:gd name="connsiteX10" fmla="*/ 0 w 1147085"/>
                  <a:gd name="connsiteY10" fmla="*/ 114300 h 1083469"/>
                  <a:gd name="connsiteX11" fmla="*/ 1090612 w 1147085"/>
                  <a:gd name="connsiteY11" fmla="*/ 0 h 1083469"/>
                  <a:gd name="connsiteX0-1" fmla="*/ 1090612 w 1147085"/>
                  <a:gd name="connsiteY0-2" fmla="*/ 0 h 1083469"/>
                  <a:gd name="connsiteX1-3" fmla="*/ 1147085 w 1147085"/>
                  <a:gd name="connsiteY1-4" fmla="*/ 460567 h 1083469"/>
                  <a:gd name="connsiteX2-5" fmla="*/ 1078295 w 1147085"/>
                  <a:gd name="connsiteY2-6" fmla="*/ 504743 h 1083469"/>
                  <a:gd name="connsiteX3-7" fmla="*/ 1025237 w 1147085"/>
                  <a:gd name="connsiteY3-8" fmla="*/ 72025 h 1083469"/>
                  <a:gd name="connsiteX4-9" fmla="*/ 79622 w 1147085"/>
                  <a:gd name="connsiteY4-10" fmla="*/ 171129 h 1083469"/>
                  <a:gd name="connsiteX5-11" fmla="*/ 186985 w 1147085"/>
                  <a:gd name="connsiteY5-12" fmla="*/ 1011445 h 1083469"/>
                  <a:gd name="connsiteX6-13" fmla="*/ 977729 w 1147085"/>
                  <a:gd name="connsiteY6-14" fmla="*/ 857154 h 1083469"/>
                  <a:gd name="connsiteX7-15" fmla="*/ 977729 w 1147085"/>
                  <a:gd name="connsiteY7-16" fmla="*/ 916854 h 1083469"/>
                  <a:gd name="connsiteX8-17" fmla="*/ 123825 w 1147085"/>
                  <a:gd name="connsiteY8-18" fmla="*/ 1083469 h 1083469"/>
                  <a:gd name="connsiteX9-19" fmla="*/ 0 w 1147085"/>
                  <a:gd name="connsiteY9-20" fmla="*/ 114300 h 1083469"/>
                  <a:gd name="connsiteX10-21" fmla="*/ 1090612 w 1147085"/>
                  <a:gd name="connsiteY10-22" fmla="*/ 0 h 108346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1147085" h="1083469">
                    <a:moveTo>
                      <a:pt x="1090612" y="0"/>
                    </a:moveTo>
                    <a:lnTo>
                      <a:pt x="1147085" y="460567"/>
                    </a:lnTo>
                    <a:cubicBezTo>
                      <a:pt x="1121629" y="471368"/>
                      <a:pt x="1098257" y="486098"/>
                      <a:pt x="1078295" y="504743"/>
                    </a:cubicBezTo>
                    <a:lnTo>
                      <a:pt x="1025237" y="72025"/>
                    </a:lnTo>
                    <a:lnTo>
                      <a:pt x="79622" y="171129"/>
                    </a:lnTo>
                    <a:lnTo>
                      <a:pt x="186985" y="1011445"/>
                    </a:lnTo>
                    <a:lnTo>
                      <a:pt x="977729" y="857154"/>
                    </a:lnTo>
                    <a:lnTo>
                      <a:pt x="977729" y="916854"/>
                    </a:lnTo>
                    <a:lnTo>
                      <a:pt x="123825" y="1083469"/>
                    </a:lnTo>
                    <a:lnTo>
                      <a:pt x="0" y="114300"/>
                    </a:lnTo>
                    <a:lnTo>
                      <a:pt x="1090612" y="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/>
              <a:lstStyle/>
              <a:p>
                <a:pPr algn="ctr" defTabSz="6851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4" name="Oval 23"/>
              <p:cNvSpPr/>
              <p:nvPr/>
            </p:nvSpPr>
            <p:spPr bwMode="auto">
              <a:xfrm>
                <a:off x="5472973" y="4217016"/>
                <a:ext cx="831613" cy="515322"/>
              </a:xfrm>
              <a:custGeom>
                <a:avLst/>
                <a:gdLst/>
                <a:ahLst/>
                <a:cxnLst/>
                <a:rect l="l" t="t" r="r" b="b"/>
                <a:pathLst>
                  <a:path w="831613" h="515322">
                    <a:moveTo>
                      <a:pt x="656506" y="0"/>
                    </a:moveTo>
                    <a:cubicBezTo>
                      <a:pt x="722980" y="12459"/>
                      <a:pt x="782484" y="33487"/>
                      <a:pt x="831613" y="60220"/>
                    </a:cubicBezTo>
                    <a:lnTo>
                      <a:pt x="831613" y="156807"/>
                    </a:lnTo>
                    <a:lnTo>
                      <a:pt x="790343" y="156807"/>
                    </a:lnTo>
                    <a:cubicBezTo>
                      <a:pt x="689578" y="156807"/>
                      <a:pt x="607892" y="247187"/>
                      <a:pt x="607892" y="358678"/>
                    </a:cubicBezTo>
                    <a:cubicBezTo>
                      <a:pt x="607892" y="412735"/>
                      <a:pt x="627095" y="461830"/>
                      <a:pt x="658968" y="497546"/>
                    </a:cubicBezTo>
                    <a:cubicBezTo>
                      <a:pt x="605816" y="509342"/>
                      <a:pt x="548050" y="515322"/>
                      <a:pt x="487726" y="515322"/>
                    </a:cubicBezTo>
                    <a:cubicBezTo>
                      <a:pt x="218362" y="515322"/>
                      <a:pt x="0" y="396081"/>
                      <a:pt x="0" y="248990"/>
                    </a:cubicBezTo>
                    <a:cubicBezTo>
                      <a:pt x="0" y="198934"/>
                      <a:pt x="25288" y="152104"/>
                      <a:pt x="70263" y="113194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/>
              <a:lstStyle/>
              <a:p>
                <a:pPr algn="ctr" defTabSz="6851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5" name="Rounded Rectangle 13"/>
              <p:cNvSpPr/>
              <p:nvPr/>
            </p:nvSpPr>
            <p:spPr bwMode="auto">
              <a:xfrm>
                <a:off x="6127748" y="3705225"/>
                <a:ext cx="1375518" cy="1241425"/>
              </a:xfrm>
              <a:custGeom>
                <a:avLst/>
                <a:gdLst/>
                <a:ahLst/>
                <a:cxnLst/>
                <a:rect l="l" t="t" r="r" b="b"/>
                <a:pathLst>
                  <a:path w="1375518" h="1241425">
                    <a:moveTo>
                      <a:pt x="880211" y="0"/>
                    </a:moveTo>
                    <a:lnTo>
                      <a:pt x="1125002" y="0"/>
                    </a:lnTo>
                    <a:cubicBezTo>
                      <a:pt x="1202113" y="0"/>
                      <a:pt x="1271265" y="34077"/>
                      <a:pt x="1317403" y="88704"/>
                    </a:cubicBezTo>
                    <a:cubicBezTo>
                      <a:pt x="1244331" y="103169"/>
                      <a:pt x="1190628" y="168346"/>
                      <a:pt x="1190628" y="246066"/>
                    </a:cubicBezTo>
                    <a:lnTo>
                      <a:pt x="1190628" y="708029"/>
                    </a:lnTo>
                    <a:lnTo>
                      <a:pt x="929175" y="708029"/>
                    </a:lnTo>
                    <a:lnTo>
                      <a:pt x="803618" y="172438"/>
                    </a:lnTo>
                    <a:close/>
                    <a:moveTo>
                      <a:pt x="481554" y="0"/>
                    </a:moveTo>
                    <a:lnTo>
                      <a:pt x="726347" y="0"/>
                    </a:lnTo>
                    <a:lnTo>
                      <a:pt x="802940" y="172436"/>
                    </a:lnTo>
                    <a:lnTo>
                      <a:pt x="674361" y="720915"/>
                    </a:lnTo>
                    <a:cubicBezTo>
                      <a:pt x="614856" y="745801"/>
                      <a:pt x="573090" y="804586"/>
                      <a:pt x="573090" y="873128"/>
                    </a:cubicBezTo>
                    <a:cubicBezTo>
                      <a:pt x="573090" y="964310"/>
                      <a:pt x="647007" y="1038227"/>
                      <a:pt x="738189" y="1038227"/>
                    </a:cubicBezTo>
                    <a:lnTo>
                      <a:pt x="1375518" y="1038227"/>
                    </a:lnTo>
                    <a:cubicBezTo>
                      <a:pt x="1351252" y="1154299"/>
                      <a:pt x="1248302" y="1241425"/>
                      <a:pt x="1125002" y="1241425"/>
                    </a:cubicBezTo>
                    <a:lnTo>
                      <a:pt x="481554" y="1241425"/>
                    </a:lnTo>
                    <a:cubicBezTo>
                      <a:pt x="358254" y="1241425"/>
                      <a:pt x="255302" y="1154298"/>
                      <a:pt x="231037" y="1038224"/>
                    </a:cubicBezTo>
                    <a:lnTo>
                      <a:pt x="165099" y="1038224"/>
                    </a:lnTo>
                    <a:cubicBezTo>
                      <a:pt x="73917" y="1038224"/>
                      <a:pt x="0" y="964307"/>
                      <a:pt x="0" y="873125"/>
                    </a:cubicBezTo>
                    <a:cubicBezTo>
                      <a:pt x="0" y="781943"/>
                      <a:pt x="73917" y="708026"/>
                      <a:pt x="165099" y="708026"/>
                    </a:cubicBezTo>
                    <a:lnTo>
                      <a:pt x="225428" y="708026"/>
                    </a:lnTo>
                    <a:lnTo>
                      <a:pt x="225428" y="256126"/>
                    </a:lnTo>
                    <a:cubicBezTo>
                      <a:pt x="225428" y="114672"/>
                      <a:pt x="340100" y="0"/>
                      <a:pt x="481554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/>
              <a:lstStyle/>
              <a:p>
                <a:pPr algn="ctr" defTabSz="6851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6" name="Oval 57"/>
              <p:cNvSpPr/>
              <p:nvPr/>
            </p:nvSpPr>
            <p:spPr bwMode="auto">
              <a:xfrm>
                <a:off x="6524624" y="2779521"/>
                <a:ext cx="835025" cy="835025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/>
              <a:lstStyle/>
              <a:p>
                <a:pPr algn="ctr" defTabSz="6851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7" name="Rounded Rectangle 14"/>
              <p:cNvSpPr/>
              <p:nvPr/>
            </p:nvSpPr>
            <p:spPr bwMode="auto">
              <a:xfrm>
                <a:off x="6740522" y="3829050"/>
                <a:ext cx="869954" cy="874713"/>
              </a:xfrm>
              <a:custGeom>
                <a:avLst/>
                <a:gdLst>
                  <a:gd name="connsiteX0" fmla="*/ 744540 w 869954"/>
                  <a:gd name="connsiteY0" fmla="*/ 0 h 874713"/>
                  <a:gd name="connsiteX1" fmla="*/ 869954 w 869954"/>
                  <a:gd name="connsiteY1" fmla="*/ 125414 h 874713"/>
                  <a:gd name="connsiteX2" fmla="*/ 869953 w 869954"/>
                  <a:gd name="connsiteY2" fmla="*/ 706437 h 874713"/>
                  <a:gd name="connsiteX3" fmla="*/ 869952 w 869954"/>
                  <a:gd name="connsiteY3" fmla="*/ 749299 h 874713"/>
                  <a:gd name="connsiteX4" fmla="*/ 744538 w 869954"/>
                  <a:gd name="connsiteY4" fmla="*/ 874713 h 874713"/>
                  <a:gd name="connsiteX5" fmla="*/ 125414 w 869954"/>
                  <a:gd name="connsiteY5" fmla="*/ 874712 h 874713"/>
                  <a:gd name="connsiteX6" fmla="*/ 0 w 869954"/>
                  <a:gd name="connsiteY6" fmla="*/ 749298 h 874713"/>
                  <a:gd name="connsiteX7" fmla="*/ 1 w 869954"/>
                  <a:gd name="connsiteY7" fmla="*/ 749299 h 874713"/>
                  <a:gd name="connsiteX8" fmla="*/ 125415 w 869954"/>
                  <a:gd name="connsiteY8" fmla="*/ 623885 h 874713"/>
                  <a:gd name="connsiteX9" fmla="*/ 619126 w 869954"/>
                  <a:gd name="connsiteY9" fmla="*/ 623885 h 874713"/>
                  <a:gd name="connsiteX10" fmla="*/ 619126 w 869954"/>
                  <a:gd name="connsiteY10" fmla="*/ 125414 h 874713"/>
                  <a:gd name="connsiteX11" fmla="*/ 744540 w 869954"/>
                  <a:gd name="connsiteY11" fmla="*/ 0 h 874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69954" h="874713">
                    <a:moveTo>
                      <a:pt x="744540" y="0"/>
                    </a:moveTo>
                    <a:cubicBezTo>
                      <a:pt x="813804" y="0"/>
                      <a:pt x="869954" y="56150"/>
                      <a:pt x="869954" y="125414"/>
                    </a:cubicBezTo>
                    <a:cubicBezTo>
                      <a:pt x="869954" y="319088"/>
                      <a:pt x="869953" y="512763"/>
                      <a:pt x="869953" y="706437"/>
                    </a:cubicBezTo>
                    <a:cubicBezTo>
                      <a:pt x="869953" y="720724"/>
                      <a:pt x="869952" y="735012"/>
                      <a:pt x="869952" y="749299"/>
                    </a:cubicBezTo>
                    <a:cubicBezTo>
                      <a:pt x="869952" y="818563"/>
                      <a:pt x="813802" y="874713"/>
                      <a:pt x="744538" y="874713"/>
                    </a:cubicBezTo>
                    <a:lnTo>
                      <a:pt x="125414" y="874712"/>
                    </a:lnTo>
                    <a:cubicBezTo>
                      <a:pt x="56150" y="874712"/>
                      <a:pt x="0" y="818562"/>
                      <a:pt x="0" y="749298"/>
                    </a:cubicBezTo>
                    <a:lnTo>
                      <a:pt x="1" y="749299"/>
                    </a:lnTo>
                    <a:cubicBezTo>
                      <a:pt x="1" y="680035"/>
                      <a:pt x="56151" y="623885"/>
                      <a:pt x="125415" y="623885"/>
                    </a:cubicBezTo>
                    <a:lnTo>
                      <a:pt x="619126" y="623885"/>
                    </a:lnTo>
                    <a:lnTo>
                      <a:pt x="619126" y="125414"/>
                    </a:lnTo>
                    <a:cubicBezTo>
                      <a:pt x="619126" y="56150"/>
                      <a:pt x="675276" y="0"/>
                      <a:pt x="744540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/>
              <a:lstStyle/>
              <a:p>
                <a:pPr algn="ctr" defTabSz="6851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</p:grpSp>
      <p:pic>
        <p:nvPicPr>
          <p:cNvPr id="7" name="BGM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 cstate="print"/>
          <a:stretch>
            <a:fillRect/>
          </a:stretch>
        </p:blipFill>
        <p:spPr>
          <a:xfrm>
            <a:off x="-1009650" y="291464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933451" y="181289"/>
            <a:ext cx="54381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制作途中遇到的问题</a:t>
            </a:r>
            <a:r>
              <a:rPr lang="en-US" altLang="zh-CN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文本框动态生成小矩形块</a:t>
            </a:r>
            <a:endParaRPr lang="zh-CN" altLang="en-US" sz="1800" dirty="0">
              <a:solidFill>
                <a:srgbClr val="1B43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5360" y="1280795"/>
            <a:ext cx="3183255" cy="379476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" y="619125"/>
            <a:ext cx="6885305" cy="59118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4258310" y="1967865"/>
            <a:ext cx="4747895" cy="2646045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获得焦点</a:t>
            </a:r>
            <a:r>
              <a:rPr lang="en-US" altLang="zh-CN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获得文本框内的值，每隔</a:t>
            </a:r>
            <a:r>
              <a:rPr lang="en-US" altLang="zh-CN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70ms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input</a:t>
            </a:r>
            <a:endParaRPr lang="en-US" altLang="zh-CN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input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r>
              <a:rPr lang="en-US" altLang="zh-CN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检查目前文本框值和原文本框值有无差异（发送自定义消息，接受到这个消息自动调用</a:t>
            </a:r>
            <a:r>
              <a:rPr lang="en-US" altLang="zh-CN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produced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函数形成画布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上的内容）</a:t>
            </a: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获得焦点时就清空画布、清空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文本框</a:t>
            </a: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失去焦点就清除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定时器</a:t>
            </a: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84650" y="2044700"/>
            <a:ext cx="4726940" cy="29298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33451" y="181289"/>
            <a:ext cx="42951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制作途中遇到的问题</a:t>
            </a:r>
            <a:r>
              <a:rPr lang="en-US" altLang="zh-CN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画布刷新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频率</a:t>
            </a:r>
            <a:endParaRPr lang="zh-CN" altLang="en-US" sz="1800" dirty="0">
              <a:solidFill>
                <a:srgbClr val="1B43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88315" y="761365"/>
            <a:ext cx="3550285" cy="4927600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 algn="just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暂停、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继续</a:t>
            </a: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拖动拖块改变定时器的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时间间隔</a:t>
            </a: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键盘加减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定时器</a:t>
            </a: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90000"/>
              </a:lnSpc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原刷新频率为20ms/次 依次点击暂停、继续后，刷新频率发生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改变</a:t>
            </a: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90000"/>
              </a:lnSpc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通过键盘增加定时器后，点击暂停应该减少几个定时器？</a:t>
            </a: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90000"/>
              </a:lnSpc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</a:pP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90000"/>
              </a:lnSpc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</a:pP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90000"/>
              </a:lnSpc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增加指定数量的定时器，删除指定数量的定时器</a:t>
            </a: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90000"/>
              </a:lnSpc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记录计时器数量：</a:t>
            </a:r>
            <a:r>
              <a:rPr lang="en-US" altLang="zh-CN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设置变量持续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记录</a:t>
            </a: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71600" lvl="3" indent="0" algn="just">
              <a:lnSpc>
                <a:spcPct val="90000"/>
              </a:lnSpc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2.setInterval(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空函数</a:t>
            </a:r>
            <a:r>
              <a:rPr lang="en-US" altLang="zh-CN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,10000)</a:t>
            </a: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35693" y="1737995"/>
            <a:ext cx="1071889" cy="306705"/>
          </a:xfrm>
          <a:prstGeom prst="rect">
            <a:avLst/>
          </a:prstGeom>
          <a:solidFill>
            <a:srgbClr val="2E75B6"/>
          </a:solidFill>
        </p:spPr>
        <p:txBody>
          <a:bodyPr wrap="square" rtlCol="0">
            <a:spAutoFit/>
          </a:bodyPr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r="10712"/>
          <a:stretch>
            <a:fillRect/>
          </a:stretch>
        </p:blipFill>
        <p:spPr>
          <a:xfrm>
            <a:off x="4184650" y="683260"/>
            <a:ext cx="4726940" cy="1227455"/>
          </a:xfrm>
          <a:prstGeom prst="rect">
            <a:avLst/>
          </a:prstGeom>
        </p:spPr>
      </p:pic>
      <p:sp>
        <p:nvSpPr>
          <p:cNvPr id="8" name="下箭头 7"/>
          <p:cNvSpPr/>
          <p:nvPr/>
        </p:nvSpPr>
        <p:spPr>
          <a:xfrm>
            <a:off x="6353810" y="1739265"/>
            <a:ext cx="746125" cy="7791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35693" y="3355975"/>
            <a:ext cx="1071889" cy="306705"/>
          </a:xfrm>
          <a:prstGeom prst="rect">
            <a:avLst/>
          </a:prstGeom>
          <a:solidFill>
            <a:srgbClr val="2E75B6"/>
          </a:solidFill>
        </p:spPr>
        <p:txBody>
          <a:bodyPr wrap="square" rtlCol="0">
            <a:spAutoFit/>
          </a:bodyPr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933451" y="181289"/>
            <a:ext cx="45237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制作途中遇到的问题</a:t>
            </a:r>
            <a:r>
              <a:rPr lang="en-US" altLang="zh-CN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简单的换个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样式</a:t>
            </a:r>
            <a:endParaRPr lang="zh-CN" altLang="en-US" sz="1800" dirty="0">
              <a:solidFill>
                <a:srgbClr val="1B43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7690" y="781050"/>
            <a:ext cx="2634615" cy="16878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165" y="781050"/>
            <a:ext cx="2602230" cy="1687830"/>
          </a:xfrm>
          <a:prstGeom prst="rect">
            <a:avLst/>
          </a:prstGeom>
        </p:spPr>
      </p:pic>
      <p:sp>
        <p:nvSpPr>
          <p:cNvPr id="8" name="下箭头 7"/>
          <p:cNvSpPr/>
          <p:nvPr/>
        </p:nvSpPr>
        <p:spPr>
          <a:xfrm rot="16200000">
            <a:off x="3143885" y="1250315"/>
            <a:ext cx="581660" cy="5848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165" y="2916555"/>
            <a:ext cx="5273040" cy="7696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165" y="3820795"/>
            <a:ext cx="5274310" cy="74358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6245860" y="1086485"/>
            <a:ext cx="2966720" cy="1506855"/>
          </a:xfrm>
          <a:prstGeom prst="rect">
            <a:avLst/>
          </a:prstGeom>
        </p:spPr>
        <p:txBody>
          <a:bodyPr wrap="square">
            <a:spAutoFit/>
          </a:bodyPr>
          <a:p>
            <a:pPr indent="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为了突出鼠标滑过按钮样式发生了变化，用</a:t>
            </a:r>
            <a:r>
              <a:rPr lang="en-US" altLang="zh-CN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标签替换了</a:t>
            </a:r>
            <a:r>
              <a:rPr lang="en-US" altLang="zh-CN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button</a:t>
            </a:r>
            <a:endParaRPr lang="en-US" altLang="zh-CN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 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设定</a:t>
            </a:r>
            <a:r>
              <a:rPr lang="en-US" altLang="zh-CN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hover</a:t>
            </a:r>
            <a:endParaRPr lang="en-US" altLang="zh-CN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44500" y="3148965"/>
            <a:ext cx="2966720" cy="1660525"/>
          </a:xfrm>
          <a:prstGeom prst="rect">
            <a:avLst/>
          </a:prstGeom>
        </p:spPr>
        <p:txBody>
          <a:bodyPr wrap="square">
            <a:spAutoFit/>
          </a:bodyPr>
          <a:p>
            <a:pPr indent="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button: element.disabled=true</a:t>
            </a:r>
            <a:endParaRPr lang="en-US" altLang="zh-CN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element.disabled=false</a:t>
            </a:r>
            <a:endParaRPr lang="en-US" altLang="zh-CN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a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</a:t>
            </a:r>
            <a:r>
              <a:rPr lang="en-US" altLang="zh-CN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addEventEventListener</a:t>
            </a:r>
            <a:endParaRPr lang="en-US" altLang="zh-CN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 remove</a:t>
            </a:r>
            <a:r>
              <a:rPr lang="en-US" altLang="zh-CN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EventEventListener</a:t>
            </a:r>
            <a:endParaRPr lang="en-US" altLang="zh-CN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75945" y="2731770"/>
            <a:ext cx="1834515" cy="306705"/>
          </a:xfrm>
          <a:prstGeom prst="rect">
            <a:avLst/>
          </a:prstGeom>
          <a:solidFill>
            <a:srgbClr val="2E75B6"/>
          </a:solidFill>
        </p:spPr>
        <p:txBody>
          <a:bodyPr wrap="square" rtlCol="0">
            <a:spAutoFit/>
          </a:bodyPr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排序过程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中禁止点击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1248726" y="715708"/>
            <a:ext cx="26212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谢谢聆听</a:t>
            </a:r>
            <a:endParaRPr lang="zh-CN" altLang="en-US" sz="4800" b="1" dirty="0">
              <a:solidFill>
                <a:srgbClr val="1B43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1904997"/>
            <a:ext cx="9144000" cy="3238503"/>
            <a:chOff x="0" y="1904997"/>
            <a:chExt cx="9144000" cy="3238503"/>
          </a:xfrm>
        </p:grpSpPr>
        <p:grpSp>
          <p:nvGrpSpPr>
            <p:cNvPr id="2" name="组合 1"/>
            <p:cNvGrpSpPr/>
            <p:nvPr/>
          </p:nvGrpSpPr>
          <p:grpSpPr>
            <a:xfrm>
              <a:off x="0" y="1904997"/>
              <a:ext cx="9144000" cy="3238503"/>
              <a:chOff x="0" y="1904997"/>
              <a:chExt cx="9144000" cy="3238503"/>
            </a:xfrm>
          </p:grpSpPr>
          <p:sp>
            <p:nvSpPr>
              <p:cNvPr id="12" name="任意多边形 11"/>
              <p:cNvSpPr/>
              <p:nvPr/>
            </p:nvSpPr>
            <p:spPr>
              <a:xfrm>
                <a:off x="0" y="1904997"/>
                <a:ext cx="9144000" cy="3238502"/>
              </a:xfrm>
              <a:custGeom>
                <a:avLst/>
                <a:gdLst>
                  <a:gd name="connsiteX0" fmla="*/ 9144000 w 9144000"/>
                  <a:gd name="connsiteY0" fmla="*/ 0 h 3238502"/>
                  <a:gd name="connsiteX1" fmla="*/ 9144000 w 9144000"/>
                  <a:gd name="connsiteY1" fmla="*/ 2120896 h 3238502"/>
                  <a:gd name="connsiteX2" fmla="*/ 9144000 w 9144000"/>
                  <a:gd name="connsiteY2" fmla="*/ 2990851 h 3238502"/>
                  <a:gd name="connsiteX3" fmla="*/ 9144000 w 9144000"/>
                  <a:gd name="connsiteY3" fmla="*/ 3238502 h 3238502"/>
                  <a:gd name="connsiteX4" fmla="*/ 0 w 9144000"/>
                  <a:gd name="connsiteY4" fmla="*/ 3238502 h 3238502"/>
                  <a:gd name="connsiteX5" fmla="*/ 0 w 9144000"/>
                  <a:gd name="connsiteY5" fmla="*/ 2990851 h 3238502"/>
                  <a:gd name="connsiteX6" fmla="*/ 0 w 9144000"/>
                  <a:gd name="connsiteY6" fmla="*/ 2120896 h 3238502"/>
                  <a:gd name="connsiteX7" fmla="*/ 0 w 9144000"/>
                  <a:gd name="connsiteY7" fmla="*/ 643166 h 3238502"/>
                  <a:gd name="connsiteX8" fmla="*/ 1876425 w 9144000"/>
                  <a:gd name="connsiteY8" fmla="*/ 1577316 h 3238502"/>
                  <a:gd name="connsiteX9" fmla="*/ 9144000 w 9144000"/>
                  <a:gd name="connsiteY9" fmla="*/ 0 h 3238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144000" h="3238502">
                    <a:moveTo>
                      <a:pt x="9144000" y="0"/>
                    </a:moveTo>
                    <a:lnTo>
                      <a:pt x="9144000" y="2120896"/>
                    </a:lnTo>
                    <a:lnTo>
                      <a:pt x="9144000" y="2990851"/>
                    </a:lnTo>
                    <a:lnTo>
                      <a:pt x="9144000" y="3238502"/>
                    </a:lnTo>
                    <a:lnTo>
                      <a:pt x="0" y="3238502"/>
                    </a:lnTo>
                    <a:lnTo>
                      <a:pt x="0" y="2990851"/>
                    </a:lnTo>
                    <a:lnTo>
                      <a:pt x="0" y="2120896"/>
                    </a:lnTo>
                    <a:lnTo>
                      <a:pt x="0" y="643166"/>
                    </a:lnTo>
                    <a:cubicBezTo>
                      <a:pt x="711200" y="670351"/>
                      <a:pt x="1327150" y="1191285"/>
                      <a:pt x="1876425" y="1577316"/>
                    </a:cubicBezTo>
                    <a:cubicBezTo>
                      <a:pt x="3003550" y="783505"/>
                      <a:pt x="7092950" y="693631"/>
                      <a:pt x="9144000" y="0"/>
                    </a:cubicBezTo>
                    <a:close/>
                  </a:path>
                </a:pathLst>
              </a:custGeom>
              <a:solidFill>
                <a:srgbClr val="FFC5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0" y="2466974"/>
                <a:ext cx="9144000" cy="2676526"/>
              </a:xfrm>
              <a:custGeom>
                <a:avLst/>
                <a:gdLst>
                  <a:gd name="connsiteX0" fmla="*/ 0 w 9144000"/>
                  <a:gd name="connsiteY0" fmla="*/ 0 h 2486025"/>
                  <a:gd name="connsiteX1" fmla="*/ 9144000 w 9144000"/>
                  <a:gd name="connsiteY1" fmla="*/ 0 h 2486025"/>
                  <a:gd name="connsiteX2" fmla="*/ 9144000 w 9144000"/>
                  <a:gd name="connsiteY2" fmla="*/ 2486025 h 2486025"/>
                  <a:gd name="connsiteX3" fmla="*/ 0 w 9144000"/>
                  <a:gd name="connsiteY3" fmla="*/ 2486025 h 2486025"/>
                  <a:gd name="connsiteX4" fmla="*/ 0 w 9144000"/>
                  <a:gd name="connsiteY4" fmla="*/ 0 h 2486025"/>
                  <a:gd name="connsiteX0-1" fmla="*/ 0 w 9144000"/>
                  <a:gd name="connsiteY0-2" fmla="*/ 9525 h 2495550"/>
                  <a:gd name="connsiteX1-3" fmla="*/ 2438400 w 9144000"/>
                  <a:gd name="connsiteY1-4" fmla="*/ 0 h 2495550"/>
                  <a:gd name="connsiteX2-5" fmla="*/ 9144000 w 9144000"/>
                  <a:gd name="connsiteY2-6" fmla="*/ 9525 h 2495550"/>
                  <a:gd name="connsiteX3-7" fmla="*/ 9144000 w 9144000"/>
                  <a:gd name="connsiteY3-8" fmla="*/ 2495550 h 2495550"/>
                  <a:gd name="connsiteX4-9" fmla="*/ 0 w 9144000"/>
                  <a:gd name="connsiteY4-10" fmla="*/ 2495550 h 2495550"/>
                  <a:gd name="connsiteX5" fmla="*/ 0 w 9144000"/>
                  <a:gd name="connsiteY5" fmla="*/ 9525 h 2495550"/>
                  <a:gd name="connsiteX0-11" fmla="*/ 0 w 9144000"/>
                  <a:gd name="connsiteY0-12" fmla="*/ 0 h 2486025"/>
                  <a:gd name="connsiteX1-13" fmla="*/ 2533650 w 9144000"/>
                  <a:gd name="connsiteY1-14" fmla="*/ 781050 h 2486025"/>
                  <a:gd name="connsiteX2-15" fmla="*/ 9144000 w 9144000"/>
                  <a:gd name="connsiteY2-16" fmla="*/ 0 h 2486025"/>
                  <a:gd name="connsiteX3-17" fmla="*/ 9144000 w 9144000"/>
                  <a:gd name="connsiteY3-18" fmla="*/ 2486025 h 2486025"/>
                  <a:gd name="connsiteX4-19" fmla="*/ 0 w 9144000"/>
                  <a:gd name="connsiteY4-20" fmla="*/ 2486025 h 2486025"/>
                  <a:gd name="connsiteX5-21" fmla="*/ 0 w 9144000"/>
                  <a:gd name="connsiteY5-22" fmla="*/ 0 h 2486025"/>
                  <a:gd name="connsiteX0-23" fmla="*/ 0 w 9144000"/>
                  <a:gd name="connsiteY0-24" fmla="*/ 0 h 2486025"/>
                  <a:gd name="connsiteX1-25" fmla="*/ 2533650 w 9144000"/>
                  <a:gd name="connsiteY1-26" fmla="*/ 781050 h 2486025"/>
                  <a:gd name="connsiteX2-27" fmla="*/ 9144000 w 9144000"/>
                  <a:gd name="connsiteY2-28" fmla="*/ 0 h 2486025"/>
                  <a:gd name="connsiteX3-29" fmla="*/ 9144000 w 9144000"/>
                  <a:gd name="connsiteY3-30" fmla="*/ 2486025 h 2486025"/>
                  <a:gd name="connsiteX4-31" fmla="*/ 0 w 9144000"/>
                  <a:gd name="connsiteY4-32" fmla="*/ 2486025 h 2486025"/>
                  <a:gd name="connsiteX5-33" fmla="*/ 0 w 9144000"/>
                  <a:gd name="connsiteY5-34" fmla="*/ 0 h 2486025"/>
                  <a:gd name="connsiteX0-35" fmla="*/ 0 w 9144000"/>
                  <a:gd name="connsiteY0-36" fmla="*/ 0 h 2486025"/>
                  <a:gd name="connsiteX1-37" fmla="*/ 2533650 w 9144000"/>
                  <a:gd name="connsiteY1-38" fmla="*/ 781050 h 2486025"/>
                  <a:gd name="connsiteX2-39" fmla="*/ 9144000 w 9144000"/>
                  <a:gd name="connsiteY2-40" fmla="*/ 0 h 2486025"/>
                  <a:gd name="connsiteX3-41" fmla="*/ 9144000 w 9144000"/>
                  <a:gd name="connsiteY3-42" fmla="*/ 2486025 h 2486025"/>
                  <a:gd name="connsiteX4-43" fmla="*/ 0 w 9144000"/>
                  <a:gd name="connsiteY4-44" fmla="*/ 2486025 h 2486025"/>
                  <a:gd name="connsiteX5-45" fmla="*/ 0 w 9144000"/>
                  <a:gd name="connsiteY5-46" fmla="*/ 0 h 2486025"/>
                  <a:gd name="connsiteX0-47" fmla="*/ 0 w 9144000"/>
                  <a:gd name="connsiteY0-48" fmla="*/ 0 h 2486025"/>
                  <a:gd name="connsiteX1-49" fmla="*/ 2533650 w 9144000"/>
                  <a:gd name="connsiteY1-50" fmla="*/ 781050 h 2486025"/>
                  <a:gd name="connsiteX2-51" fmla="*/ 9144000 w 9144000"/>
                  <a:gd name="connsiteY2-52" fmla="*/ 0 h 2486025"/>
                  <a:gd name="connsiteX3-53" fmla="*/ 9144000 w 9144000"/>
                  <a:gd name="connsiteY3-54" fmla="*/ 2486025 h 2486025"/>
                  <a:gd name="connsiteX4-55" fmla="*/ 0 w 9144000"/>
                  <a:gd name="connsiteY4-56" fmla="*/ 2486025 h 2486025"/>
                  <a:gd name="connsiteX5-57" fmla="*/ 0 w 9144000"/>
                  <a:gd name="connsiteY5-58" fmla="*/ 0 h 2486025"/>
                  <a:gd name="connsiteX0-59" fmla="*/ 0 w 9144000"/>
                  <a:gd name="connsiteY0-60" fmla="*/ 10385 h 2496410"/>
                  <a:gd name="connsiteX1-61" fmla="*/ 2533650 w 9144000"/>
                  <a:gd name="connsiteY1-62" fmla="*/ 791435 h 2496410"/>
                  <a:gd name="connsiteX2-63" fmla="*/ 9144000 w 9144000"/>
                  <a:gd name="connsiteY2-64" fmla="*/ 10385 h 2496410"/>
                  <a:gd name="connsiteX3-65" fmla="*/ 9144000 w 9144000"/>
                  <a:gd name="connsiteY3-66" fmla="*/ 2496410 h 2496410"/>
                  <a:gd name="connsiteX4-67" fmla="*/ 0 w 9144000"/>
                  <a:gd name="connsiteY4-68" fmla="*/ 2496410 h 2496410"/>
                  <a:gd name="connsiteX5-69" fmla="*/ 0 w 9144000"/>
                  <a:gd name="connsiteY5-70" fmla="*/ 10385 h 2496410"/>
                  <a:gd name="connsiteX0-71" fmla="*/ 0 w 9144000"/>
                  <a:gd name="connsiteY0-72" fmla="*/ 36523 h 2522548"/>
                  <a:gd name="connsiteX1-73" fmla="*/ 2533650 w 9144000"/>
                  <a:gd name="connsiteY1-74" fmla="*/ 817573 h 2522548"/>
                  <a:gd name="connsiteX2-75" fmla="*/ 9144000 w 9144000"/>
                  <a:gd name="connsiteY2-76" fmla="*/ 36523 h 2522548"/>
                  <a:gd name="connsiteX3-77" fmla="*/ 9144000 w 9144000"/>
                  <a:gd name="connsiteY3-78" fmla="*/ 2522548 h 2522548"/>
                  <a:gd name="connsiteX4-79" fmla="*/ 0 w 9144000"/>
                  <a:gd name="connsiteY4-80" fmla="*/ 2522548 h 2522548"/>
                  <a:gd name="connsiteX5-81" fmla="*/ 0 w 9144000"/>
                  <a:gd name="connsiteY5-82" fmla="*/ 36523 h 2522548"/>
                  <a:gd name="connsiteX0-83" fmla="*/ 0 w 9144000"/>
                  <a:gd name="connsiteY0-84" fmla="*/ 503092 h 2989117"/>
                  <a:gd name="connsiteX1-85" fmla="*/ 2533650 w 9144000"/>
                  <a:gd name="connsiteY1-86" fmla="*/ 1284142 h 2989117"/>
                  <a:gd name="connsiteX2-87" fmla="*/ 9144000 w 9144000"/>
                  <a:gd name="connsiteY2-88" fmla="*/ 7792 h 2989117"/>
                  <a:gd name="connsiteX3-89" fmla="*/ 9144000 w 9144000"/>
                  <a:gd name="connsiteY3-90" fmla="*/ 2989117 h 2989117"/>
                  <a:gd name="connsiteX4-91" fmla="*/ 0 w 9144000"/>
                  <a:gd name="connsiteY4-92" fmla="*/ 2989117 h 2989117"/>
                  <a:gd name="connsiteX5-93" fmla="*/ 0 w 9144000"/>
                  <a:gd name="connsiteY5-94" fmla="*/ 503092 h 2989117"/>
                  <a:gd name="connsiteX0-95" fmla="*/ 0 w 9144000"/>
                  <a:gd name="connsiteY0-96" fmla="*/ 496452 h 2982477"/>
                  <a:gd name="connsiteX1-97" fmla="*/ 2533650 w 9144000"/>
                  <a:gd name="connsiteY1-98" fmla="*/ 1277502 h 2982477"/>
                  <a:gd name="connsiteX2-99" fmla="*/ 9144000 w 9144000"/>
                  <a:gd name="connsiteY2-100" fmla="*/ 1152 h 2982477"/>
                  <a:gd name="connsiteX3-101" fmla="*/ 9144000 w 9144000"/>
                  <a:gd name="connsiteY3-102" fmla="*/ 2982477 h 2982477"/>
                  <a:gd name="connsiteX4-103" fmla="*/ 0 w 9144000"/>
                  <a:gd name="connsiteY4-104" fmla="*/ 2982477 h 2982477"/>
                  <a:gd name="connsiteX5-105" fmla="*/ 0 w 9144000"/>
                  <a:gd name="connsiteY5-106" fmla="*/ 496452 h 2982477"/>
                  <a:gd name="connsiteX0-107" fmla="*/ 0 w 9144000"/>
                  <a:gd name="connsiteY0-108" fmla="*/ 496428 h 2982453"/>
                  <a:gd name="connsiteX1-109" fmla="*/ 2533650 w 9144000"/>
                  <a:gd name="connsiteY1-110" fmla="*/ 1277478 h 2982453"/>
                  <a:gd name="connsiteX2-111" fmla="*/ 9144000 w 9144000"/>
                  <a:gd name="connsiteY2-112" fmla="*/ 1128 h 2982453"/>
                  <a:gd name="connsiteX3-113" fmla="*/ 9144000 w 9144000"/>
                  <a:gd name="connsiteY3-114" fmla="*/ 2982453 h 2982453"/>
                  <a:gd name="connsiteX4-115" fmla="*/ 0 w 9144000"/>
                  <a:gd name="connsiteY4-116" fmla="*/ 2982453 h 2982453"/>
                  <a:gd name="connsiteX5-117" fmla="*/ 0 w 9144000"/>
                  <a:gd name="connsiteY5-118" fmla="*/ 496428 h 2982453"/>
                  <a:gd name="connsiteX0-119" fmla="*/ 0 w 9144000"/>
                  <a:gd name="connsiteY0-120" fmla="*/ 496428 h 2982453"/>
                  <a:gd name="connsiteX1-121" fmla="*/ 2533650 w 9144000"/>
                  <a:gd name="connsiteY1-122" fmla="*/ 1277478 h 2982453"/>
                  <a:gd name="connsiteX2-123" fmla="*/ 9144000 w 9144000"/>
                  <a:gd name="connsiteY2-124" fmla="*/ 1128 h 2982453"/>
                  <a:gd name="connsiteX3-125" fmla="*/ 9144000 w 9144000"/>
                  <a:gd name="connsiteY3-126" fmla="*/ 2982453 h 2982453"/>
                  <a:gd name="connsiteX4-127" fmla="*/ 0 w 9144000"/>
                  <a:gd name="connsiteY4-128" fmla="*/ 2982453 h 2982453"/>
                  <a:gd name="connsiteX5-129" fmla="*/ 0 w 9144000"/>
                  <a:gd name="connsiteY5-130" fmla="*/ 496428 h 2982453"/>
                  <a:gd name="connsiteX0-131" fmla="*/ 0 w 9144000"/>
                  <a:gd name="connsiteY0-132" fmla="*/ 496428 h 2982453"/>
                  <a:gd name="connsiteX1-133" fmla="*/ 2533650 w 9144000"/>
                  <a:gd name="connsiteY1-134" fmla="*/ 1277478 h 2982453"/>
                  <a:gd name="connsiteX2-135" fmla="*/ 9144000 w 9144000"/>
                  <a:gd name="connsiteY2-136" fmla="*/ 1128 h 2982453"/>
                  <a:gd name="connsiteX3-137" fmla="*/ 9144000 w 9144000"/>
                  <a:gd name="connsiteY3-138" fmla="*/ 2982453 h 2982453"/>
                  <a:gd name="connsiteX4-139" fmla="*/ 0 w 9144000"/>
                  <a:gd name="connsiteY4-140" fmla="*/ 2982453 h 2982453"/>
                  <a:gd name="connsiteX5-141" fmla="*/ 0 w 9144000"/>
                  <a:gd name="connsiteY5-142" fmla="*/ 496428 h 2982453"/>
                  <a:gd name="connsiteX0-143" fmla="*/ 0 w 9144000"/>
                  <a:gd name="connsiteY0-144" fmla="*/ 496428 h 2982453"/>
                  <a:gd name="connsiteX1-145" fmla="*/ 2533650 w 9144000"/>
                  <a:gd name="connsiteY1-146" fmla="*/ 1277478 h 2982453"/>
                  <a:gd name="connsiteX2-147" fmla="*/ 9144000 w 9144000"/>
                  <a:gd name="connsiteY2-148" fmla="*/ 1128 h 2982453"/>
                  <a:gd name="connsiteX3-149" fmla="*/ 9144000 w 9144000"/>
                  <a:gd name="connsiteY3-150" fmla="*/ 2982453 h 2982453"/>
                  <a:gd name="connsiteX4-151" fmla="*/ 0 w 9144000"/>
                  <a:gd name="connsiteY4-152" fmla="*/ 2982453 h 2982453"/>
                  <a:gd name="connsiteX5-153" fmla="*/ 0 w 9144000"/>
                  <a:gd name="connsiteY5-154" fmla="*/ 496428 h 2982453"/>
                  <a:gd name="connsiteX0-155" fmla="*/ 0 w 9144000"/>
                  <a:gd name="connsiteY0-156" fmla="*/ 496428 h 2982453"/>
                  <a:gd name="connsiteX1-157" fmla="*/ 2533650 w 9144000"/>
                  <a:gd name="connsiteY1-158" fmla="*/ 1277478 h 2982453"/>
                  <a:gd name="connsiteX2-159" fmla="*/ 9144000 w 9144000"/>
                  <a:gd name="connsiteY2-160" fmla="*/ 1128 h 2982453"/>
                  <a:gd name="connsiteX3-161" fmla="*/ 9144000 w 9144000"/>
                  <a:gd name="connsiteY3-162" fmla="*/ 2982453 h 2982453"/>
                  <a:gd name="connsiteX4-163" fmla="*/ 0 w 9144000"/>
                  <a:gd name="connsiteY4-164" fmla="*/ 2982453 h 2982453"/>
                  <a:gd name="connsiteX5-165" fmla="*/ 0 w 9144000"/>
                  <a:gd name="connsiteY5-166" fmla="*/ 496428 h 2982453"/>
                  <a:gd name="connsiteX0-167" fmla="*/ 0 w 9144000"/>
                  <a:gd name="connsiteY0-168" fmla="*/ 496428 h 2982453"/>
                  <a:gd name="connsiteX1-169" fmla="*/ 2533650 w 9144000"/>
                  <a:gd name="connsiteY1-170" fmla="*/ 1277478 h 2982453"/>
                  <a:gd name="connsiteX2-171" fmla="*/ 9144000 w 9144000"/>
                  <a:gd name="connsiteY2-172" fmla="*/ 1128 h 2982453"/>
                  <a:gd name="connsiteX3-173" fmla="*/ 9144000 w 9144000"/>
                  <a:gd name="connsiteY3-174" fmla="*/ 2982453 h 2982453"/>
                  <a:gd name="connsiteX4-175" fmla="*/ 0 w 9144000"/>
                  <a:gd name="connsiteY4-176" fmla="*/ 2982453 h 2982453"/>
                  <a:gd name="connsiteX5-177" fmla="*/ 0 w 9144000"/>
                  <a:gd name="connsiteY5-178" fmla="*/ 496428 h 2982453"/>
                  <a:gd name="connsiteX0-179" fmla="*/ 0 w 9144000"/>
                  <a:gd name="connsiteY0-180" fmla="*/ 496428 h 2982453"/>
                  <a:gd name="connsiteX1-181" fmla="*/ 2533650 w 9144000"/>
                  <a:gd name="connsiteY1-182" fmla="*/ 1277478 h 2982453"/>
                  <a:gd name="connsiteX2-183" fmla="*/ 9144000 w 9144000"/>
                  <a:gd name="connsiteY2-184" fmla="*/ 1128 h 2982453"/>
                  <a:gd name="connsiteX3-185" fmla="*/ 9144000 w 9144000"/>
                  <a:gd name="connsiteY3-186" fmla="*/ 2982453 h 2982453"/>
                  <a:gd name="connsiteX4-187" fmla="*/ 0 w 9144000"/>
                  <a:gd name="connsiteY4-188" fmla="*/ 2982453 h 2982453"/>
                  <a:gd name="connsiteX5-189" fmla="*/ 0 w 9144000"/>
                  <a:gd name="connsiteY5-190" fmla="*/ 496428 h 2982453"/>
                  <a:gd name="connsiteX0-191" fmla="*/ 0 w 9144000"/>
                  <a:gd name="connsiteY0-192" fmla="*/ 496099 h 2982124"/>
                  <a:gd name="connsiteX1-193" fmla="*/ 2533650 w 9144000"/>
                  <a:gd name="connsiteY1-194" fmla="*/ 1277149 h 2982124"/>
                  <a:gd name="connsiteX2-195" fmla="*/ 9144000 w 9144000"/>
                  <a:gd name="connsiteY2-196" fmla="*/ 799 h 2982124"/>
                  <a:gd name="connsiteX3-197" fmla="*/ 9144000 w 9144000"/>
                  <a:gd name="connsiteY3-198" fmla="*/ 2982124 h 2982124"/>
                  <a:gd name="connsiteX4-199" fmla="*/ 0 w 9144000"/>
                  <a:gd name="connsiteY4-200" fmla="*/ 2982124 h 2982124"/>
                  <a:gd name="connsiteX5-201" fmla="*/ 0 w 9144000"/>
                  <a:gd name="connsiteY5-202" fmla="*/ 496099 h 2982124"/>
                  <a:gd name="connsiteX0-203" fmla="*/ 0 w 9144000"/>
                  <a:gd name="connsiteY0-204" fmla="*/ 496099 h 2982124"/>
                  <a:gd name="connsiteX1-205" fmla="*/ 2105025 w 9144000"/>
                  <a:gd name="connsiteY1-206" fmla="*/ 1277149 h 2982124"/>
                  <a:gd name="connsiteX2-207" fmla="*/ 9144000 w 9144000"/>
                  <a:gd name="connsiteY2-208" fmla="*/ 799 h 2982124"/>
                  <a:gd name="connsiteX3-209" fmla="*/ 9144000 w 9144000"/>
                  <a:gd name="connsiteY3-210" fmla="*/ 2982124 h 2982124"/>
                  <a:gd name="connsiteX4-211" fmla="*/ 0 w 9144000"/>
                  <a:gd name="connsiteY4-212" fmla="*/ 2982124 h 2982124"/>
                  <a:gd name="connsiteX5-213" fmla="*/ 0 w 9144000"/>
                  <a:gd name="connsiteY5-214" fmla="*/ 496099 h 2982124"/>
                  <a:gd name="connsiteX0-215" fmla="*/ 0 w 9144000"/>
                  <a:gd name="connsiteY0-216" fmla="*/ 496099 h 2982124"/>
                  <a:gd name="connsiteX1-217" fmla="*/ 2105025 w 9144000"/>
                  <a:gd name="connsiteY1-218" fmla="*/ 1277149 h 2982124"/>
                  <a:gd name="connsiteX2-219" fmla="*/ 9144000 w 9144000"/>
                  <a:gd name="connsiteY2-220" fmla="*/ 799 h 2982124"/>
                  <a:gd name="connsiteX3-221" fmla="*/ 9144000 w 9144000"/>
                  <a:gd name="connsiteY3-222" fmla="*/ 2982124 h 2982124"/>
                  <a:gd name="connsiteX4-223" fmla="*/ 0 w 9144000"/>
                  <a:gd name="connsiteY4-224" fmla="*/ 2982124 h 2982124"/>
                  <a:gd name="connsiteX5-225" fmla="*/ 0 w 9144000"/>
                  <a:gd name="connsiteY5-226" fmla="*/ 496099 h 2982124"/>
                  <a:gd name="connsiteX0-227" fmla="*/ 0 w 9144000"/>
                  <a:gd name="connsiteY0-228" fmla="*/ 496099 h 2982124"/>
                  <a:gd name="connsiteX1-229" fmla="*/ 2105025 w 9144000"/>
                  <a:gd name="connsiteY1-230" fmla="*/ 1277149 h 2982124"/>
                  <a:gd name="connsiteX2-231" fmla="*/ 9144000 w 9144000"/>
                  <a:gd name="connsiteY2-232" fmla="*/ 799 h 2982124"/>
                  <a:gd name="connsiteX3-233" fmla="*/ 9144000 w 9144000"/>
                  <a:gd name="connsiteY3-234" fmla="*/ 2982124 h 2982124"/>
                  <a:gd name="connsiteX4-235" fmla="*/ 0 w 9144000"/>
                  <a:gd name="connsiteY4-236" fmla="*/ 2982124 h 2982124"/>
                  <a:gd name="connsiteX5-237" fmla="*/ 0 w 9144000"/>
                  <a:gd name="connsiteY5-238" fmla="*/ 496099 h 2982124"/>
                  <a:gd name="connsiteX0-239" fmla="*/ 0 w 9144000"/>
                  <a:gd name="connsiteY0-240" fmla="*/ 496180 h 2982205"/>
                  <a:gd name="connsiteX1-241" fmla="*/ 1876425 w 9144000"/>
                  <a:gd name="connsiteY1-242" fmla="*/ 1220080 h 2982205"/>
                  <a:gd name="connsiteX2-243" fmla="*/ 9144000 w 9144000"/>
                  <a:gd name="connsiteY2-244" fmla="*/ 880 h 2982205"/>
                  <a:gd name="connsiteX3-245" fmla="*/ 9144000 w 9144000"/>
                  <a:gd name="connsiteY3-246" fmla="*/ 2982205 h 2982205"/>
                  <a:gd name="connsiteX4-247" fmla="*/ 0 w 9144000"/>
                  <a:gd name="connsiteY4-248" fmla="*/ 2982205 h 2982205"/>
                  <a:gd name="connsiteX5-249" fmla="*/ 0 w 9144000"/>
                  <a:gd name="connsiteY5-250" fmla="*/ 496180 h 2982205"/>
                  <a:gd name="connsiteX0-251" fmla="*/ 0 w 9144000"/>
                  <a:gd name="connsiteY0-252" fmla="*/ 496180 h 2982205"/>
                  <a:gd name="connsiteX1-253" fmla="*/ 1876425 w 9144000"/>
                  <a:gd name="connsiteY1-254" fmla="*/ 1220080 h 2982205"/>
                  <a:gd name="connsiteX2-255" fmla="*/ 9144000 w 9144000"/>
                  <a:gd name="connsiteY2-256" fmla="*/ 880 h 2982205"/>
                  <a:gd name="connsiteX3-257" fmla="*/ 9144000 w 9144000"/>
                  <a:gd name="connsiteY3-258" fmla="*/ 2982205 h 2982205"/>
                  <a:gd name="connsiteX4-259" fmla="*/ 0 w 9144000"/>
                  <a:gd name="connsiteY4-260" fmla="*/ 2982205 h 2982205"/>
                  <a:gd name="connsiteX5-261" fmla="*/ 0 w 9144000"/>
                  <a:gd name="connsiteY5-262" fmla="*/ 496180 h 2982205"/>
                  <a:gd name="connsiteX0-263" fmla="*/ 0 w 9144000"/>
                  <a:gd name="connsiteY0-264" fmla="*/ 496180 h 2982205"/>
                  <a:gd name="connsiteX1-265" fmla="*/ 1876425 w 9144000"/>
                  <a:gd name="connsiteY1-266" fmla="*/ 1220080 h 2982205"/>
                  <a:gd name="connsiteX2-267" fmla="*/ 9144000 w 9144000"/>
                  <a:gd name="connsiteY2-268" fmla="*/ 880 h 2982205"/>
                  <a:gd name="connsiteX3-269" fmla="*/ 9144000 w 9144000"/>
                  <a:gd name="connsiteY3-270" fmla="*/ 2982205 h 2982205"/>
                  <a:gd name="connsiteX4-271" fmla="*/ 0 w 9144000"/>
                  <a:gd name="connsiteY4-272" fmla="*/ 2982205 h 2982205"/>
                  <a:gd name="connsiteX5-273" fmla="*/ 0 w 9144000"/>
                  <a:gd name="connsiteY5-274" fmla="*/ 496180 h 2982205"/>
                  <a:gd name="connsiteX0-275" fmla="*/ 0 w 9144000"/>
                  <a:gd name="connsiteY0-276" fmla="*/ 495300 h 2981325"/>
                  <a:gd name="connsiteX1-277" fmla="*/ 1876425 w 9144000"/>
                  <a:gd name="connsiteY1-278" fmla="*/ 1219200 h 2981325"/>
                  <a:gd name="connsiteX2-279" fmla="*/ 9144000 w 9144000"/>
                  <a:gd name="connsiteY2-280" fmla="*/ 0 h 2981325"/>
                  <a:gd name="connsiteX3-281" fmla="*/ 9144000 w 9144000"/>
                  <a:gd name="connsiteY3-282" fmla="*/ 2981325 h 2981325"/>
                  <a:gd name="connsiteX4-283" fmla="*/ 0 w 9144000"/>
                  <a:gd name="connsiteY4-284" fmla="*/ 2981325 h 2981325"/>
                  <a:gd name="connsiteX5-285" fmla="*/ 0 w 9144000"/>
                  <a:gd name="connsiteY5-286" fmla="*/ 495300 h 2981325"/>
                  <a:gd name="connsiteX0-287" fmla="*/ 0 w 9144000"/>
                  <a:gd name="connsiteY0-288" fmla="*/ 495300 h 2981325"/>
                  <a:gd name="connsiteX1-289" fmla="*/ 1876425 w 9144000"/>
                  <a:gd name="connsiteY1-290" fmla="*/ 1219200 h 2981325"/>
                  <a:gd name="connsiteX2-291" fmla="*/ 9144000 w 9144000"/>
                  <a:gd name="connsiteY2-292" fmla="*/ 0 h 2981325"/>
                  <a:gd name="connsiteX3-293" fmla="*/ 9144000 w 9144000"/>
                  <a:gd name="connsiteY3-294" fmla="*/ 2981325 h 2981325"/>
                  <a:gd name="connsiteX4-295" fmla="*/ 0 w 9144000"/>
                  <a:gd name="connsiteY4-296" fmla="*/ 2981325 h 2981325"/>
                  <a:gd name="connsiteX5-297" fmla="*/ 0 w 9144000"/>
                  <a:gd name="connsiteY5-298" fmla="*/ 495300 h 2981325"/>
                  <a:gd name="connsiteX0-299" fmla="*/ 0 w 9144000"/>
                  <a:gd name="connsiteY0-300" fmla="*/ 495300 h 2981325"/>
                  <a:gd name="connsiteX1-301" fmla="*/ 1876425 w 9144000"/>
                  <a:gd name="connsiteY1-302" fmla="*/ 1219200 h 2981325"/>
                  <a:gd name="connsiteX2-303" fmla="*/ 9144000 w 9144000"/>
                  <a:gd name="connsiteY2-304" fmla="*/ 0 h 2981325"/>
                  <a:gd name="connsiteX3-305" fmla="*/ 9144000 w 9144000"/>
                  <a:gd name="connsiteY3-306" fmla="*/ 2981325 h 2981325"/>
                  <a:gd name="connsiteX4-307" fmla="*/ 0 w 9144000"/>
                  <a:gd name="connsiteY4-308" fmla="*/ 2981325 h 2981325"/>
                  <a:gd name="connsiteX5-309" fmla="*/ 0 w 9144000"/>
                  <a:gd name="connsiteY5-310" fmla="*/ 495300 h 2981325"/>
                  <a:gd name="connsiteX0-311" fmla="*/ 0 w 9144000"/>
                  <a:gd name="connsiteY0-312" fmla="*/ 495300 h 2981325"/>
                  <a:gd name="connsiteX1-313" fmla="*/ 1876425 w 9144000"/>
                  <a:gd name="connsiteY1-314" fmla="*/ 1219200 h 2981325"/>
                  <a:gd name="connsiteX2-315" fmla="*/ 9144000 w 9144000"/>
                  <a:gd name="connsiteY2-316" fmla="*/ 0 h 2981325"/>
                  <a:gd name="connsiteX3-317" fmla="*/ 9144000 w 9144000"/>
                  <a:gd name="connsiteY3-318" fmla="*/ 2981325 h 2981325"/>
                  <a:gd name="connsiteX4-319" fmla="*/ 0 w 9144000"/>
                  <a:gd name="connsiteY4-320" fmla="*/ 2981325 h 2981325"/>
                  <a:gd name="connsiteX5-321" fmla="*/ 0 w 9144000"/>
                  <a:gd name="connsiteY5-322" fmla="*/ 495300 h 2981325"/>
                  <a:gd name="connsiteX0-323" fmla="*/ 0 w 9144000"/>
                  <a:gd name="connsiteY0-324" fmla="*/ 495300 h 2981325"/>
                  <a:gd name="connsiteX1-325" fmla="*/ 1876425 w 9144000"/>
                  <a:gd name="connsiteY1-326" fmla="*/ 1219200 h 2981325"/>
                  <a:gd name="connsiteX2-327" fmla="*/ 9144000 w 9144000"/>
                  <a:gd name="connsiteY2-328" fmla="*/ 0 h 2981325"/>
                  <a:gd name="connsiteX3-329" fmla="*/ 9144000 w 9144000"/>
                  <a:gd name="connsiteY3-330" fmla="*/ 2981325 h 2981325"/>
                  <a:gd name="connsiteX4-331" fmla="*/ 0 w 9144000"/>
                  <a:gd name="connsiteY4-332" fmla="*/ 2981325 h 2981325"/>
                  <a:gd name="connsiteX5-333" fmla="*/ 0 w 9144000"/>
                  <a:gd name="connsiteY5-334" fmla="*/ 495300 h 2981325"/>
                  <a:gd name="connsiteX0-335" fmla="*/ 0 w 9144000"/>
                  <a:gd name="connsiteY0-336" fmla="*/ 639916 h 3125941"/>
                  <a:gd name="connsiteX1-337" fmla="*/ 1876425 w 9144000"/>
                  <a:gd name="connsiteY1-338" fmla="*/ 1363816 h 3125941"/>
                  <a:gd name="connsiteX2-339" fmla="*/ 9134475 w 9144000"/>
                  <a:gd name="connsiteY2-340" fmla="*/ 0 h 3125941"/>
                  <a:gd name="connsiteX3-341" fmla="*/ 9144000 w 9144000"/>
                  <a:gd name="connsiteY3-342" fmla="*/ 3125941 h 3125941"/>
                  <a:gd name="connsiteX4-343" fmla="*/ 0 w 9144000"/>
                  <a:gd name="connsiteY4-344" fmla="*/ 3125941 h 3125941"/>
                  <a:gd name="connsiteX5-345" fmla="*/ 0 w 9144000"/>
                  <a:gd name="connsiteY5-346" fmla="*/ 639916 h 3125941"/>
                  <a:gd name="connsiteX0-347" fmla="*/ 0 w 9144000"/>
                  <a:gd name="connsiteY0-348" fmla="*/ 639916 h 3125941"/>
                  <a:gd name="connsiteX1-349" fmla="*/ 1876425 w 9144000"/>
                  <a:gd name="connsiteY1-350" fmla="*/ 1363816 h 3125941"/>
                  <a:gd name="connsiteX2-351" fmla="*/ 9144000 w 9144000"/>
                  <a:gd name="connsiteY2-352" fmla="*/ 0 h 3125941"/>
                  <a:gd name="connsiteX3-353" fmla="*/ 9144000 w 9144000"/>
                  <a:gd name="connsiteY3-354" fmla="*/ 3125941 h 3125941"/>
                  <a:gd name="connsiteX4-355" fmla="*/ 0 w 9144000"/>
                  <a:gd name="connsiteY4-356" fmla="*/ 3125941 h 3125941"/>
                  <a:gd name="connsiteX5-357" fmla="*/ 0 w 9144000"/>
                  <a:gd name="connsiteY5-358" fmla="*/ 639916 h 312594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21" y="connsiteY5-22"/>
                  </a:cxn>
                </a:cxnLst>
                <a:rect l="l" t="t" r="r" b="b"/>
                <a:pathLst>
                  <a:path w="9144000" h="3125941">
                    <a:moveTo>
                      <a:pt x="0" y="639916"/>
                    </a:moveTo>
                    <a:cubicBezTo>
                      <a:pt x="711200" y="671666"/>
                      <a:pt x="1327150" y="912966"/>
                      <a:pt x="1876425" y="1363816"/>
                    </a:cubicBezTo>
                    <a:cubicBezTo>
                      <a:pt x="3003550" y="436716"/>
                      <a:pt x="7226300" y="365125"/>
                      <a:pt x="9144000" y="0"/>
                    </a:cubicBezTo>
                    <a:lnTo>
                      <a:pt x="9144000" y="3125941"/>
                    </a:lnTo>
                    <a:lnTo>
                      <a:pt x="0" y="3125941"/>
                    </a:lnTo>
                    <a:lnTo>
                      <a:pt x="0" y="6399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0" y="2781300"/>
                <a:ext cx="9144000" cy="2362199"/>
              </a:xfrm>
              <a:custGeom>
                <a:avLst/>
                <a:gdLst>
                  <a:gd name="connsiteX0" fmla="*/ 9144000 w 9144000"/>
                  <a:gd name="connsiteY0" fmla="*/ 0 h 2235210"/>
                  <a:gd name="connsiteX1" fmla="*/ 9144000 w 9144000"/>
                  <a:gd name="connsiteY1" fmla="*/ 2235210 h 2235210"/>
                  <a:gd name="connsiteX2" fmla="*/ 0 w 9144000"/>
                  <a:gd name="connsiteY2" fmla="*/ 2235210 h 2235210"/>
                  <a:gd name="connsiteX3" fmla="*/ 0 w 9144000"/>
                  <a:gd name="connsiteY3" fmla="*/ 338366 h 2235210"/>
                  <a:gd name="connsiteX4" fmla="*/ 1876425 w 9144000"/>
                  <a:gd name="connsiteY4" fmla="*/ 862941 h 2235210"/>
                  <a:gd name="connsiteX5" fmla="*/ 9144000 w 9144000"/>
                  <a:gd name="connsiteY5" fmla="*/ 0 h 2235210"/>
                  <a:gd name="connsiteX0-1" fmla="*/ 9144000 w 9144000"/>
                  <a:gd name="connsiteY0-2" fmla="*/ 0 h 2301885"/>
                  <a:gd name="connsiteX1-3" fmla="*/ 9144000 w 9144000"/>
                  <a:gd name="connsiteY1-4" fmla="*/ 2301885 h 2301885"/>
                  <a:gd name="connsiteX2-5" fmla="*/ 0 w 9144000"/>
                  <a:gd name="connsiteY2-6" fmla="*/ 2301885 h 2301885"/>
                  <a:gd name="connsiteX3-7" fmla="*/ 0 w 9144000"/>
                  <a:gd name="connsiteY3-8" fmla="*/ 405041 h 2301885"/>
                  <a:gd name="connsiteX4-9" fmla="*/ 1876425 w 9144000"/>
                  <a:gd name="connsiteY4-10" fmla="*/ 929616 h 2301885"/>
                  <a:gd name="connsiteX5-11" fmla="*/ 9144000 w 9144000"/>
                  <a:gd name="connsiteY5-12" fmla="*/ 0 h 230188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9144000" h="2301885">
                    <a:moveTo>
                      <a:pt x="9144000" y="0"/>
                    </a:moveTo>
                    <a:lnTo>
                      <a:pt x="9144000" y="2301885"/>
                    </a:lnTo>
                    <a:lnTo>
                      <a:pt x="0" y="2301885"/>
                    </a:lnTo>
                    <a:lnTo>
                      <a:pt x="0" y="405041"/>
                    </a:lnTo>
                    <a:cubicBezTo>
                      <a:pt x="711200" y="432226"/>
                      <a:pt x="1327150" y="543584"/>
                      <a:pt x="1876425" y="929616"/>
                    </a:cubicBezTo>
                    <a:cubicBezTo>
                      <a:pt x="3003550" y="135805"/>
                      <a:pt x="7226300" y="312631"/>
                      <a:pt x="9144000" y="0"/>
                    </a:cubicBezTo>
                    <a:close/>
                  </a:path>
                </a:pathLst>
              </a:custGeom>
              <a:solidFill>
                <a:srgbClr val="1B43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任意多边形 25"/>
              <p:cNvSpPr/>
              <p:nvPr/>
            </p:nvSpPr>
            <p:spPr>
              <a:xfrm>
                <a:off x="0" y="2943225"/>
                <a:ext cx="9144000" cy="2200275"/>
              </a:xfrm>
              <a:custGeom>
                <a:avLst/>
                <a:gdLst>
                  <a:gd name="connsiteX0" fmla="*/ 9144000 w 9144000"/>
                  <a:gd name="connsiteY0" fmla="*/ 0 h 2235210"/>
                  <a:gd name="connsiteX1" fmla="*/ 9144000 w 9144000"/>
                  <a:gd name="connsiteY1" fmla="*/ 2235210 h 2235210"/>
                  <a:gd name="connsiteX2" fmla="*/ 0 w 9144000"/>
                  <a:gd name="connsiteY2" fmla="*/ 2235210 h 2235210"/>
                  <a:gd name="connsiteX3" fmla="*/ 0 w 9144000"/>
                  <a:gd name="connsiteY3" fmla="*/ 338366 h 2235210"/>
                  <a:gd name="connsiteX4" fmla="*/ 1876425 w 9144000"/>
                  <a:gd name="connsiteY4" fmla="*/ 862941 h 2235210"/>
                  <a:gd name="connsiteX5" fmla="*/ 9144000 w 9144000"/>
                  <a:gd name="connsiteY5" fmla="*/ 0 h 2235210"/>
                  <a:gd name="connsiteX0-1" fmla="*/ 9144000 w 9144000"/>
                  <a:gd name="connsiteY0-2" fmla="*/ 0 h 2301885"/>
                  <a:gd name="connsiteX1-3" fmla="*/ 9144000 w 9144000"/>
                  <a:gd name="connsiteY1-4" fmla="*/ 2301885 h 2301885"/>
                  <a:gd name="connsiteX2-5" fmla="*/ 0 w 9144000"/>
                  <a:gd name="connsiteY2-6" fmla="*/ 2301885 h 2301885"/>
                  <a:gd name="connsiteX3-7" fmla="*/ 0 w 9144000"/>
                  <a:gd name="connsiteY3-8" fmla="*/ 405041 h 2301885"/>
                  <a:gd name="connsiteX4-9" fmla="*/ 1876425 w 9144000"/>
                  <a:gd name="connsiteY4-10" fmla="*/ 929616 h 2301885"/>
                  <a:gd name="connsiteX5-11" fmla="*/ 9144000 w 9144000"/>
                  <a:gd name="connsiteY5-12" fmla="*/ 0 h 230188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9144000" h="2301885">
                    <a:moveTo>
                      <a:pt x="9144000" y="0"/>
                    </a:moveTo>
                    <a:lnTo>
                      <a:pt x="9144000" y="2301885"/>
                    </a:lnTo>
                    <a:lnTo>
                      <a:pt x="0" y="2301885"/>
                    </a:lnTo>
                    <a:lnTo>
                      <a:pt x="0" y="405041"/>
                    </a:lnTo>
                    <a:cubicBezTo>
                      <a:pt x="711200" y="432226"/>
                      <a:pt x="1327150" y="543584"/>
                      <a:pt x="1876425" y="929616"/>
                    </a:cubicBezTo>
                    <a:cubicBezTo>
                      <a:pt x="3003550" y="135805"/>
                      <a:pt x="7226300" y="312631"/>
                      <a:pt x="9144000" y="0"/>
                    </a:cubicBezTo>
                    <a:close/>
                  </a:path>
                </a:pathLst>
              </a:custGeom>
              <a:pattFill prst="smCheck">
                <a:fgClr>
                  <a:srgbClr val="2E75B6"/>
                </a:fgClr>
                <a:bgClr>
                  <a:schemeClr val="accent1">
                    <a:lumMod val="50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泪滴形 26"/>
              <p:cNvSpPr/>
              <p:nvPr/>
            </p:nvSpPr>
            <p:spPr>
              <a:xfrm rot="18900000">
                <a:off x="1495425" y="3929871"/>
                <a:ext cx="739758" cy="739758"/>
              </a:xfrm>
              <a:prstGeom prst="teardrop">
                <a:avLst/>
              </a:prstGeom>
              <a:solidFill>
                <a:srgbClr val="1B43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Group 38"/>
            <p:cNvGrpSpPr/>
            <p:nvPr/>
          </p:nvGrpSpPr>
          <p:grpSpPr>
            <a:xfrm>
              <a:off x="1614243" y="4101898"/>
              <a:ext cx="471732" cy="335751"/>
              <a:chOff x="5326857" y="2779521"/>
              <a:chExt cx="2283619" cy="2167129"/>
            </a:xfrm>
            <a:solidFill>
              <a:srgbClr val="2E75B6"/>
            </a:solidFill>
          </p:grpSpPr>
          <p:sp>
            <p:nvSpPr>
              <p:cNvPr id="43" name="Freeform 45"/>
              <p:cNvSpPr/>
              <p:nvPr/>
            </p:nvSpPr>
            <p:spPr>
              <a:xfrm>
                <a:off x="5326857" y="3228975"/>
                <a:ext cx="1147085" cy="1083469"/>
              </a:xfrm>
              <a:custGeom>
                <a:avLst/>
                <a:gdLst>
                  <a:gd name="connsiteX0" fmla="*/ 1090612 w 1147085"/>
                  <a:gd name="connsiteY0" fmla="*/ 0 h 1083469"/>
                  <a:gd name="connsiteX1" fmla="*/ 1147085 w 1147085"/>
                  <a:gd name="connsiteY1" fmla="*/ 460567 h 1083469"/>
                  <a:gd name="connsiteX2" fmla="*/ 1078295 w 1147085"/>
                  <a:gd name="connsiteY2" fmla="*/ 504743 h 1083469"/>
                  <a:gd name="connsiteX3" fmla="*/ 1025237 w 1147085"/>
                  <a:gd name="connsiteY3" fmla="*/ 72025 h 1083469"/>
                  <a:gd name="connsiteX4" fmla="*/ 79622 w 1147085"/>
                  <a:gd name="connsiteY4" fmla="*/ 171129 h 1083469"/>
                  <a:gd name="connsiteX5" fmla="*/ 186985 w 1147085"/>
                  <a:gd name="connsiteY5" fmla="*/ 990798 h 1083469"/>
                  <a:gd name="connsiteX6" fmla="*/ 186985 w 1147085"/>
                  <a:gd name="connsiteY6" fmla="*/ 1011445 h 1083469"/>
                  <a:gd name="connsiteX7" fmla="*/ 977729 w 1147085"/>
                  <a:gd name="connsiteY7" fmla="*/ 857154 h 1083469"/>
                  <a:gd name="connsiteX8" fmla="*/ 977729 w 1147085"/>
                  <a:gd name="connsiteY8" fmla="*/ 916854 h 1083469"/>
                  <a:gd name="connsiteX9" fmla="*/ 123825 w 1147085"/>
                  <a:gd name="connsiteY9" fmla="*/ 1083469 h 1083469"/>
                  <a:gd name="connsiteX10" fmla="*/ 0 w 1147085"/>
                  <a:gd name="connsiteY10" fmla="*/ 114300 h 1083469"/>
                  <a:gd name="connsiteX11" fmla="*/ 1090612 w 1147085"/>
                  <a:gd name="connsiteY11" fmla="*/ 0 h 1083469"/>
                  <a:gd name="connsiteX0-1" fmla="*/ 1090612 w 1147085"/>
                  <a:gd name="connsiteY0-2" fmla="*/ 0 h 1083469"/>
                  <a:gd name="connsiteX1-3" fmla="*/ 1147085 w 1147085"/>
                  <a:gd name="connsiteY1-4" fmla="*/ 460567 h 1083469"/>
                  <a:gd name="connsiteX2-5" fmla="*/ 1078295 w 1147085"/>
                  <a:gd name="connsiteY2-6" fmla="*/ 504743 h 1083469"/>
                  <a:gd name="connsiteX3-7" fmla="*/ 1025237 w 1147085"/>
                  <a:gd name="connsiteY3-8" fmla="*/ 72025 h 1083469"/>
                  <a:gd name="connsiteX4-9" fmla="*/ 79622 w 1147085"/>
                  <a:gd name="connsiteY4-10" fmla="*/ 171129 h 1083469"/>
                  <a:gd name="connsiteX5-11" fmla="*/ 186985 w 1147085"/>
                  <a:gd name="connsiteY5-12" fmla="*/ 1011445 h 1083469"/>
                  <a:gd name="connsiteX6-13" fmla="*/ 977729 w 1147085"/>
                  <a:gd name="connsiteY6-14" fmla="*/ 857154 h 1083469"/>
                  <a:gd name="connsiteX7-15" fmla="*/ 977729 w 1147085"/>
                  <a:gd name="connsiteY7-16" fmla="*/ 916854 h 1083469"/>
                  <a:gd name="connsiteX8-17" fmla="*/ 123825 w 1147085"/>
                  <a:gd name="connsiteY8-18" fmla="*/ 1083469 h 1083469"/>
                  <a:gd name="connsiteX9-19" fmla="*/ 0 w 1147085"/>
                  <a:gd name="connsiteY9-20" fmla="*/ 114300 h 1083469"/>
                  <a:gd name="connsiteX10-21" fmla="*/ 1090612 w 1147085"/>
                  <a:gd name="connsiteY10-22" fmla="*/ 0 h 108346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1147085" h="1083469">
                    <a:moveTo>
                      <a:pt x="1090612" y="0"/>
                    </a:moveTo>
                    <a:lnTo>
                      <a:pt x="1147085" y="460567"/>
                    </a:lnTo>
                    <a:cubicBezTo>
                      <a:pt x="1121629" y="471368"/>
                      <a:pt x="1098257" y="486098"/>
                      <a:pt x="1078295" y="504743"/>
                    </a:cubicBezTo>
                    <a:lnTo>
                      <a:pt x="1025237" y="72025"/>
                    </a:lnTo>
                    <a:lnTo>
                      <a:pt x="79622" y="171129"/>
                    </a:lnTo>
                    <a:lnTo>
                      <a:pt x="186985" y="1011445"/>
                    </a:lnTo>
                    <a:lnTo>
                      <a:pt x="977729" y="857154"/>
                    </a:lnTo>
                    <a:lnTo>
                      <a:pt x="977729" y="916854"/>
                    </a:lnTo>
                    <a:lnTo>
                      <a:pt x="123825" y="1083469"/>
                    </a:lnTo>
                    <a:lnTo>
                      <a:pt x="0" y="114300"/>
                    </a:lnTo>
                    <a:lnTo>
                      <a:pt x="1090612" y="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/>
              <a:lstStyle/>
              <a:p>
                <a:pPr algn="ctr" defTabSz="6851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4" name="Oval 23"/>
              <p:cNvSpPr/>
              <p:nvPr/>
            </p:nvSpPr>
            <p:spPr bwMode="auto">
              <a:xfrm>
                <a:off x="5472973" y="4217016"/>
                <a:ext cx="831613" cy="515322"/>
              </a:xfrm>
              <a:custGeom>
                <a:avLst/>
                <a:gdLst/>
                <a:ahLst/>
                <a:cxnLst/>
                <a:rect l="l" t="t" r="r" b="b"/>
                <a:pathLst>
                  <a:path w="831613" h="515322">
                    <a:moveTo>
                      <a:pt x="656506" y="0"/>
                    </a:moveTo>
                    <a:cubicBezTo>
                      <a:pt x="722980" y="12459"/>
                      <a:pt x="782484" y="33487"/>
                      <a:pt x="831613" y="60220"/>
                    </a:cubicBezTo>
                    <a:lnTo>
                      <a:pt x="831613" y="156807"/>
                    </a:lnTo>
                    <a:lnTo>
                      <a:pt x="790343" y="156807"/>
                    </a:lnTo>
                    <a:cubicBezTo>
                      <a:pt x="689578" y="156807"/>
                      <a:pt x="607892" y="247187"/>
                      <a:pt x="607892" y="358678"/>
                    </a:cubicBezTo>
                    <a:cubicBezTo>
                      <a:pt x="607892" y="412735"/>
                      <a:pt x="627095" y="461830"/>
                      <a:pt x="658968" y="497546"/>
                    </a:cubicBezTo>
                    <a:cubicBezTo>
                      <a:pt x="605816" y="509342"/>
                      <a:pt x="548050" y="515322"/>
                      <a:pt x="487726" y="515322"/>
                    </a:cubicBezTo>
                    <a:cubicBezTo>
                      <a:pt x="218362" y="515322"/>
                      <a:pt x="0" y="396081"/>
                      <a:pt x="0" y="248990"/>
                    </a:cubicBezTo>
                    <a:cubicBezTo>
                      <a:pt x="0" y="198934"/>
                      <a:pt x="25288" y="152104"/>
                      <a:pt x="70263" y="113194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/>
              <a:lstStyle/>
              <a:p>
                <a:pPr algn="ctr" defTabSz="6851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5" name="Rounded Rectangle 13"/>
              <p:cNvSpPr/>
              <p:nvPr/>
            </p:nvSpPr>
            <p:spPr bwMode="auto">
              <a:xfrm>
                <a:off x="6127748" y="3705225"/>
                <a:ext cx="1375518" cy="1241425"/>
              </a:xfrm>
              <a:custGeom>
                <a:avLst/>
                <a:gdLst/>
                <a:ahLst/>
                <a:cxnLst/>
                <a:rect l="l" t="t" r="r" b="b"/>
                <a:pathLst>
                  <a:path w="1375518" h="1241425">
                    <a:moveTo>
                      <a:pt x="880211" y="0"/>
                    </a:moveTo>
                    <a:lnTo>
                      <a:pt x="1125002" y="0"/>
                    </a:lnTo>
                    <a:cubicBezTo>
                      <a:pt x="1202113" y="0"/>
                      <a:pt x="1271265" y="34077"/>
                      <a:pt x="1317403" y="88704"/>
                    </a:cubicBezTo>
                    <a:cubicBezTo>
                      <a:pt x="1244331" y="103169"/>
                      <a:pt x="1190628" y="168346"/>
                      <a:pt x="1190628" y="246066"/>
                    </a:cubicBezTo>
                    <a:lnTo>
                      <a:pt x="1190628" y="708029"/>
                    </a:lnTo>
                    <a:lnTo>
                      <a:pt x="929175" y="708029"/>
                    </a:lnTo>
                    <a:lnTo>
                      <a:pt x="803618" y="172438"/>
                    </a:lnTo>
                    <a:close/>
                    <a:moveTo>
                      <a:pt x="481554" y="0"/>
                    </a:moveTo>
                    <a:lnTo>
                      <a:pt x="726347" y="0"/>
                    </a:lnTo>
                    <a:lnTo>
                      <a:pt x="802940" y="172436"/>
                    </a:lnTo>
                    <a:lnTo>
                      <a:pt x="674361" y="720915"/>
                    </a:lnTo>
                    <a:cubicBezTo>
                      <a:pt x="614856" y="745801"/>
                      <a:pt x="573090" y="804586"/>
                      <a:pt x="573090" y="873128"/>
                    </a:cubicBezTo>
                    <a:cubicBezTo>
                      <a:pt x="573090" y="964310"/>
                      <a:pt x="647007" y="1038227"/>
                      <a:pt x="738189" y="1038227"/>
                    </a:cubicBezTo>
                    <a:lnTo>
                      <a:pt x="1375518" y="1038227"/>
                    </a:lnTo>
                    <a:cubicBezTo>
                      <a:pt x="1351252" y="1154299"/>
                      <a:pt x="1248302" y="1241425"/>
                      <a:pt x="1125002" y="1241425"/>
                    </a:cubicBezTo>
                    <a:lnTo>
                      <a:pt x="481554" y="1241425"/>
                    </a:lnTo>
                    <a:cubicBezTo>
                      <a:pt x="358254" y="1241425"/>
                      <a:pt x="255302" y="1154298"/>
                      <a:pt x="231037" y="1038224"/>
                    </a:cubicBezTo>
                    <a:lnTo>
                      <a:pt x="165099" y="1038224"/>
                    </a:lnTo>
                    <a:cubicBezTo>
                      <a:pt x="73917" y="1038224"/>
                      <a:pt x="0" y="964307"/>
                      <a:pt x="0" y="873125"/>
                    </a:cubicBezTo>
                    <a:cubicBezTo>
                      <a:pt x="0" y="781943"/>
                      <a:pt x="73917" y="708026"/>
                      <a:pt x="165099" y="708026"/>
                    </a:cubicBezTo>
                    <a:lnTo>
                      <a:pt x="225428" y="708026"/>
                    </a:lnTo>
                    <a:lnTo>
                      <a:pt x="225428" y="256126"/>
                    </a:lnTo>
                    <a:cubicBezTo>
                      <a:pt x="225428" y="114672"/>
                      <a:pt x="340100" y="0"/>
                      <a:pt x="481554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/>
              <a:lstStyle/>
              <a:p>
                <a:pPr algn="ctr" defTabSz="6851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6" name="Oval 57"/>
              <p:cNvSpPr/>
              <p:nvPr/>
            </p:nvSpPr>
            <p:spPr bwMode="auto">
              <a:xfrm>
                <a:off x="6524624" y="2779521"/>
                <a:ext cx="835025" cy="835025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/>
              <a:lstStyle/>
              <a:p>
                <a:pPr algn="ctr" defTabSz="6851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7" name="Rounded Rectangle 14"/>
              <p:cNvSpPr/>
              <p:nvPr/>
            </p:nvSpPr>
            <p:spPr bwMode="auto">
              <a:xfrm>
                <a:off x="6740522" y="3829050"/>
                <a:ext cx="869954" cy="874713"/>
              </a:xfrm>
              <a:custGeom>
                <a:avLst/>
                <a:gdLst>
                  <a:gd name="connsiteX0" fmla="*/ 744540 w 869954"/>
                  <a:gd name="connsiteY0" fmla="*/ 0 h 874713"/>
                  <a:gd name="connsiteX1" fmla="*/ 869954 w 869954"/>
                  <a:gd name="connsiteY1" fmla="*/ 125414 h 874713"/>
                  <a:gd name="connsiteX2" fmla="*/ 869953 w 869954"/>
                  <a:gd name="connsiteY2" fmla="*/ 706437 h 874713"/>
                  <a:gd name="connsiteX3" fmla="*/ 869952 w 869954"/>
                  <a:gd name="connsiteY3" fmla="*/ 749299 h 874713"/>
                  <a:gd name="connsiteX4" fmla="*/ 744538 w 869954"/>
                  <a:gd name="connsiteY4" fmla="*/ 874713 h 874713"/>
                  <a:gd name="connsiteX5" fmla="*/ 125414 w 869954"/>
                  <a:gd name="connsiteY5" fmla="*/ 874712 h 874713"/>
                  <a:gd name="connsiteX6" fmla="*/ 0 w 869954"/>
                  <a:gd name="connsiteY6" fmla="*/ 749298 h 874713"/>
                  <a:gd name="connsiteX7" fmla="*/ 1 w 869954"/>
                  <a:gd name="connsiteY7" fmla="*/ 749299 h 874713"/>
                  <a:gd name="connsiteX8" fmla="*/ 125415 w 869954"/>
                  <a:gd name="connsiteY8" fmla="*/ 623885 h 874713"/>
                  <a:gd name="connsiteX9" fmla="*/ 619126 w 869954"/>
                  <a:gd name="connsiteY9" fmla="*/ 623885 h 874713"/>
                  <a:gd name="connsiteX10" fmla="*/ 619126 w 869954"/>
                  <a:gd name="connsiteY10" fmla="*/ 125414 h 874713"/>
                  <a:gd name="connsiteX11" fmla="*/ 744540 w 869954"/>
                  <a:gd name="connsiteY11" fmla="*/ 0 h 874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69954" h="874713">
                    <a:moveTo>
                      <a:pt x="744540" y="0"/>
                    </a:moveTo>
                    <a:cubicBezTo>
                      <a:pt x="813804" y="0"/>
                      <a:pt x="869954" y="56150"/>
                      <a:pt x="869954" y="125414"/>
                    </a:cubicBezTo>
                    <a:cubicBezTo>
                      <a:pt x="869954" y="319088"/>
                      <a:pt x="869953" y="512763"/>
                      <a:pt x="869953" y="706437"/>
                    </a:cubicBezTo>
                    <a:cubicBezTo>
                      <a:pt x="869953" y="720724"/>
                      <a:pt x="869952" y="735012"/>
                      <a:pt x="869952" y="749299"/>
                    </a:cubicBezTo>
                    <a:cubicBezTo>
                      <a:pt x="869952" y="818563"/>
                      <a:pt x="813802" y="874713"/>
                      <a:pt x="744538" y="874713"/>
                    </a:cubicBezTo>
                    <a:lnTo>
                      <a:pt x="125414" y="874712"/>
                    </a:lnTo>
                    <a:cubicBezTo>
                      <a:pt x="56150" y="874712"/>
                      <a:pt x="0" y="818562"/>
                      <a:pt x="0" y="749298"/>
                    </a:cubicBezTo>
                    <a:lnTo>
                      <a:pt x="1" y="749299"/>
                    </a:lnTo>
                    <a:cubicBezTo>
                      <a:pt x="1" y="680035"/>
                      <a:pt x="56151" y="623885"/>
                      <a:pt x="125415" y="623885"/>
                    </a:cubicBezTo>
                    <a:lnTo>
                      <a:pt x="619126" y="623885"/>
                    </a:lnTo>
                    <a:lnTo>
                      <a:pt x="619126" y="125414"/>
                    </a:lnTo>
                    <a:cubicBezTo>
                      <a:pt x="619126" y="56150"/>
                      <a:pt x="675276" y="0"/>
                      <a:pt x="744540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/>
              <a:lstStyle/>
              <a:p>
                <a:pPr algn="ctr" defTabSz="6851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</p:grpSp>
      <p:sp>
        <p:nvSpPr>
          <p:cNvPr id="20" name="文本框 19"/>
          <p:cNvSpPr txBox="1"/>
          <p:nvPr/>
        </p:nvSpPr>
        <p:spPr>
          <a:xfrm>
            <a:off x="1270796" y="1520934"/>
            <a:ext cx="24066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2800" b="1" dirty="0">
              <a:solidFill>
                <a:srgbClr val="1B43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328881" y="4120948"/>
            <a:ext cx="16052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李芳媛</a:t>
            </a: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  <p:bldP spid="20" grpId="0"/>
          <p:bldP spid="2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  <p:bldP spid="20" grpId="0"/>
          <p:bldP spid="21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-7"/>
            <a:ext cx="2314575" cy="5143511"/>
            <a:chOff x="0" y="-7"/>
            <a:chExt cx="2314575" cy="5143511"/>
          </a:xfrm>
        </p:grpSpPr>
        <p:sp>
          <p:nvSpPr>
            <p:cNvPr id="6" name="流程图: 文档 5"/>
            <p:cNvSpPr/>
            <p:nvPr/>
          </p:nvSpPr>
          <p:spPr>
            <a:xfrm rot="16200000">
              <a:off x="-1414463" y="1414456"/>
              <a:ext cx="5143501" cy="2314575"/>
            </a:xfrm>
            <a:prstGeom prst="flowChartDocument">
              <a:avLst/>
            </a:prstGeom>
            <a:solidFill>
              <a:srgbClr val="FFC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流程图: 文档 4"/>
            <p:cNvSpPr/>
            <p:nvPr/>
          </p:nvSpPr>
          <p:spPr>
            <a:xfrm rot="16200000">
              <a:off x="-1562098" y="1562098"/>
              <a:ext cx="5143501" cy="2019300"/>
            </a:xfrm>
            <a:prstGeom prst="flowChartDocumen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流程图: 文档 2"/>
            <p:cNvSpPr/>
            <p:nvPr/>
          </p:nvSpPr>
          <p:spPr>
            <a:xfrm rot="16200000">
              <a:off x="-1619249" y="1619252"/>
              <a:ext cx="5143501" cy="1905002"/>
            </a:xfrm>
            <a:prstGeom prst="flowChartDocument">
              <a:avLst/>
            </a:prstGeom>
            <a:solidFill>
              <a:srgbClr val="1B43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流程图: 文档 3"/>
            <p:cNvSpPr/>
            <p:nvPr/>
          </p:nvSpPr>
          <p:spPr>
            <a:xfrm rot="16200000">
              <a:off x="-1695449" y="1695449"/>
              <a:ext cx="5143501" cy="1752602"/>
            </a:xfrm>
            <a:prstGeom prst="flowChartDocument">
              <a:avLst/>
            </a:prstGeom>
            <a:pattFill prst="smCheck">
              <a:fgClr>
                <a:srgbClr val="2E75B6"/>
              </a:fgClr>
              <a:bgClr>
                <a:schemeClr val="accent1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0" y="3543300"/>
            <a:ext cx="1752603" cy="838200"/>
            <a:chOff x="0" y="3543300"/>
            <a:chExt cx="1752603" cy="838200"/>
          </a:xfrm>
        </p:grpSpPr>
        <p:sp>
          <p:nvSpPr>
            <p:cNvPr id="9" name="矩形 8"/>
            <p:cNvSpPr/>
            <p:nvPr/>
          </p:nvSpPr>
          <p:spPr>
            <a:xfrm>
              <a:off x="84702" y="3543300"/>
              <a:ext cx="1667901" cy="838200"/>
            </a:xfrm>
            <a:prstGeom prst="rect">
              <a:avLst/>
            </a:prstGeom>
            <a:solidFill>
              <a:srgbClr val="1B43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3543300"/>
              <a:ext cx="84702" cy="838200"/>
            </a:xfrm>
            <a:prstGeom prst="rect">
              <a:avLst/>
            </a:prstGeom>
            <a:solidFill>
              <a:srgbClr val="FFC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64652" y="3562343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000">
                  <a:solidFill>
                    <a:srgbClr val="1B4367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r>
                <a:rPr lang="zh-CN" altLang="en-US" sz="2800" dirty="0">
                  <a:solidFill>
                    <a:schemeClr val="bg1"/>
                  </a:solidFill>
                  <a:latin typeface="方正正中黑_GBK" panose="02000000000000000000" pitchFamily="2" charset="-122"/>
                  <a:ea typeface="方正正中黑_GBK" panose="02000000000000000000" pitchFamily="2" charset="-122"/>
                </a:rPr>
                <a:t>目录</a:t>
              </a:r>
              <a:endParaRPr lang="zh-CN" altLang="en-US" sz="2800" dirty="0">
                <a:solidFill>
                  <a:schemeClr val="bg1"/>
                </a:solidFill>
                <a:latin typeface="方正正中黑_GBK" panose="02000000000000000000" pitchFamily="2" charset="-122"/>
                <a:ea typeface="方正正中黑_GBK" panose="02000000000000000000" pitchFamily="2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75734" y="4009363"/>
              <a:ext cx="92858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rgbClr val="57B1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1400" dirty="0">
                <a:solidFill>
                  <a:srgbClr val="57B1E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214144" y="927826"/>
            <a:ext cx="3264049" cy="606778"/>
            <a:chOff x="2874419" y="591276"/>
            <a:chExt cx="3264049" cy="606778"/>
          </a:xfrm>
        </p:grpSpPr>
        <p:grpSp>
          <p:nvGrpSpPr>
            <p:cNvPr id="19" name="组合 18"/>
            <p:cNvGrpSpPr/>
            <p:nvPr/>
          </p:nvGrpSpPr>
          <p:grpSpPr>
            <a:xfrm>
              <a:off x="2874419" y="591276"/>
              <a:ext cx="576000" cy="606778"/>
              <a:chOff x="2819401" y="550248"/>
              <a:chExt cx="576000" cy="606778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2819401" y="581026"/>
                <a:ext cx="576000" cy="576000"/>
              </a:xfrm>
              <a:prstGeom prst="ellipse">
                <a:avLst/>
              </a:prstGeom>
              <a:solidFill>
                <a:srgbClr val="FFC50D"/>
              </a:solidFill>
              <a:ln w="57150">
                <a:solidFill>
                  <a:srgbClr val="1B43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2910071" y="550248"/>
                <a:ext cx="39466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bg1"/>
                    </a:solidFill>
                    <a:latin typeface="方正正中黑_GBK" panose="02000000000000000000" pitchFamily="2" charset="-122"/>
                    <a:ea typeface="方正正中黑_GBK" panose="02000000000000000000" pitchFamily="2" charset="-122"/>
                  </a:rPr>
                  <a:t>1</a:t>
                </a:r>
                <a:endParaRPr lang="zh-CN" altLang="en-US" sz="3200" dirty="0">
                  <a:solidFill>
                    <a:schemeClr val="bg1"/>
                  </a:solidFill>
                  <a:latin typeface="方正正中黑_GBK" panose="02000000000000000000" pitchFamily="2" charset="-122"/>
                  <a:ea typeface="方正正中黑_GBK" panose="02000000000000000000" pitchFamily="2" charset="-122"/>
                </a:endParaRPr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3517188" y="650640"/>
              <a:ext cx="26212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1B436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简要介绍冒泡排序</a:t>
              </a:r>
              <a:endParaRPr lang="zh-CN" altLang="en-US" sz="24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14144" y="1785076"/>
            <a:ext cx="2654449" cy="606778"/>
            <a:chOff x="2874419" y="591276"/>
            <a:chExt cx="2654449" cy="606778"/>
          </a:xfrm>
        </p:grpSpPr>
        <p:grpSp>
          <p:nvGrpSpPr>
            <p:cNvPr id="23" name="组合 22"/>
            <p:cNvGrpSpPr/>
            <p:nvPr/>
          </p:nvGrpSpPr>
          <p:grpSpPr>
            <a:xfrm>
              <a:off x="2874419" y="591276"/>
              <a:ext cx="576000" cy="606778"/>
              <a:chOff x="2819401" y="550248"/>
              <a:chExt cx="576000" cy="606778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2819401" y="581026"/>
                <a:ext cx="576000" cy="576000"/>
              </a:xfrm>
              <a:prstGeom prst="ellipse">
                <a:avLst/>
              </a:prstGeom>
              <a:solidFill>
                <a:srgbClr val="FFC50D"/>
              </a:solidFill>
              <a:ln w="57150">
                <a:solidFill>
                  <a:srgbClr val="1B43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2876408" y="550248"/>
                <a:ext cx="46198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bg1"/>
                    </a:solidFill>
                    <a:latin typeface="方正正中黑_GBK" panose="02000000000000000000" pitchFamily="2" charset="-122"/>
                    <a:ea typeface="方正正中黑_GBK" panose="02000000000000000000" pitchFamily="2" charset="-122"/>
                  </a:rPr>
                  <a:t>2</a:t>
                </a:r>
                <a:endParaRPr lang="zh-CN" altLang="en-US" sz="3200" dirty="0">
                  <a:solidFill>
                    <a:schemeClr val="bg1"/>
                  </a:solidFill>
                  <a:latin typeface="方正正中黑_GBK" panose="02000000000000000000" pitchFamily="2" charset="-122"/>
                  <a:ea typeface="方正正中黑_GBK" panose="02000000000000000000" pitchFamily="2" charset="-122"/>
                </a:endParaRPr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3517188" y="650640"/>
              <a:ext cx="20116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1B436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网页</a:t>
              </a:r>
              <a:r>
                <a:rPr lang="zh-CN" altLang="en-US" sz="2400" dirty="0">
                  <a:solidFill>
                    <a:srgbClr val="1B436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效果演示</a:t>
              </a:r>
              <a:endParaRPr lang="zh-CN" altLang="en-US" sz="24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214144" y="2642326"/>
            <a:ext cx="2044849" cy="606778"/>
            <a:chOff x="2874419" y="591276"/>
            <a:chExt cx="2044849" cy="606778"/>
          </a:xfrm>
        </p:grpSpPr>
        <p:grpSp>
          <p:nvGrpSpPr>
            <p:cNvPr id="28" name="组合 27"/>
            <p:cNvGrpSpPr/>
            <p:nvPr/>
          </p:nvGrpSpPr>
          <p:grpSpPr>
            <a:xfrm>
              <a:off x="2874419" y="591276"/>
              <a:ext cx="576000" cy="606778"/>
              <a:chOff x="2819401" y="550248"/>
              <a:chExt cx="576000" cy="606778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2819401" y="581026"/>
                <a:ext cx="576000" cy="576000"/>
              </a:xfrm>
              <a:prstGeom prst="ellipse">
                <a:avLst/>
              </a:prstGeom>
              <a:solidFill>
                <a:srgbClr val="FFC50D"/>
              </a:solidFill>
              <a:ln w="57150">
                <a:solidFill>
                  <a:srgbClr val="1B43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2874004" y="550248"/>
                <a:ext cx="46679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bg1"/>
                    </a:solidFill>
                    <a:latin typeface="方正正中黑_GBK" panose="02000000000000000000" pitchFamily="2" charset="-122"/>
                    <a:ea typeface="方正正中黑_GBK" panose="02000000000000000000" pitchFamily="2" charset="-122"/>
                  </a:rPr>
                  <a:t>3</a:t>
                </a:r>
                <a:endParaRPr lang="zh-CN" altLang="en-US" sz="3200" dirty="0">
                  <a:solidFill>
                    <a:schemeClr val="bg1"/>
                  </a:solidFill>
                  <a:latin typeface="方正正中黑_GBK" panose="02000000000000000000" pitchFamily="2" charset="-122"/>
                  <a:ea typeface="方正正中黑_GBK" panose="02000000000000000000" pitchFamily="2" charset="-122"/>
                </a:endParaRPr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3517188" y="650640"/>
              <a:ext cx="14020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1B436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执行过程</a:t>
              </a:r>
              <a:endParaRPr lang="zh-CN" altLang="en-US" sz="24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214144" y="3499576"/>
            <a:ext cx="3568849" cy="606778"/>
            <a:chOff x="2874419" y="591276"/>
            <a:chExt cx="3568849" cy="606778"/>
          </a:xfrm>
        </p:grpSpPr>
        <p:grpSp>
          <p:nvGrpSpPr>
            <p:cNvPr id="33" name="组合 32"/>
            <p:cNvGrpSpPr/>
            <p:nvPr/>
          </p:nvGrpSpPr>
          <p:grpSpPr>
            <a:xfrm>
              <a:off x="2874419" y="591276"/>
              <a:ext cx="576000" cy="606778"/>
              <a:chOff x="2819401" y="550248"/>
              <a:chExt cx="576000" cy="606778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2819401" y="581026"/>
                <a:ext cx="576000" cy="576000"/>
              </a:xfrm>
              <a:prstGeom prst="ellipse">
                <a:avLst/>
              </a:prstGeom>
              <a:solidFill>
                <a:srgbClr val="FFC50D"/>
              </a:solidFill>
              <a:ln w="57150">
                <a:solidFill>
                  <a:srgbClr val="1B43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2865989" y="550248"/>
                <a:ext cx="48282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bg1"/>
                    </a:solidFill>
                    <a:latin typeface="方正正中黑_GBK" panose="02000000000000000000" pitchFamily="2" charset="-122"/>
                    <a:ea typeface="方正正中黑_GBK" panose="02000000000000000000" pitchFamily="2" charset="-122"/>
                  </a:rPr>
                  <a:t>4</a:t>
                </a:r>
                <a:endParaRPr lang="zh-CN" altLang="en-US" sz="3200" dirty="0">
                  <a:solidFill>
                    <a:schemeClr val="bg1"/>
                  </a:solidFill>
                  <a:latin typeface="方正正中黑_GBK" panose="02000000000000000000" pitchFamily="2" charset="-122"/>
                  <a:ea typeface="方正正中黑_GBK" panose="02000000000000000000" pitchFamily="2" charset="-122"/>
                </a:endParaRPr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3517188" y="650640"/>
              <a:ext cx="29260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1B436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制作途中遇到的</a:t>
              </a:r>
              <a:r>
                <a:rPr lang="zh-CN" altLang="en-US" sz="2400" dirty="0">
                  <a:solidFill>
                    <a:srgbClr val="1B436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</a:t>
              </a:r>
              <a:endParaRPr lang="zh-CN" altLang="en-US" sz="24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med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6" fill="hold" nodeType="after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nodeType="withEffect" p14:presetBounceEnd="4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6" fill="hold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fill="hold" nodeType="withEffect" p14:presetBounceEnd="4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6" fill="hold" nodeType="after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428750"/>
            <a:ext cx="9144000" cy="3714750"/>
            <a:chOff x="0" y="1428750"/>
            <a:chExt cx="9144000" cy="3714750"/>
          </a:xfrm>
        </p:grpSpPr>
        <p:sp>
          <p:nvSpPr>
            <p:cNvPr id="4" name="流程图: 文档 3"/>
            <p:cNvSpPr/>
            <p:nvPr/>
          </p:nvSpPr>
          <p:spPr>
            <a:xfrm rot="10800000" flipH="1">
              <a:off x="0" y="1428750"/>
              <a:ext cx="9144000" cy="3714750"/>
            </a:xfrm>
            <a:prstGeom prst="flowChartDocument">
              <a:avLst/>
            </a:prstGeom>
            <a:solidFill>
              <a:srgbClr val="FFC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流程图: 文档 4"/>
            <p:cNvSpPr/>
            <p:nvPr/>
          </p:nvSpPr>
          <p:spPr>
            <a:xfrm rot="10800000" flipH="1">
              <a:off x="0" y="1809752"/>
              <a:ext cx="9144000" cy="3333747"/>
            </a:xfrm>
            <a:prstGeom prst="flowChartDocumen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流程图: 文档 5"/>
            <p:cNvSpPr/>
            <p:nvPr/>
          </p:nvSpPr>
          <p:spPr>
            <a:xfrm rot="10800000" flipH="1">
              <a:off x="0" y="1981199"/>
              <a:ext cx="9144000" cy="3162299"/>
            </a:xfrm>
            <a:prstGeom prst="flowChartDocument">
              <a:avLst/>
            </a:prstGeom>
            <a:solidFill>
              <a:srgbClr val="1B43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流程图: 文档 6"/>
            <p:cNvSpPr/>
            <p:nvPr/>
          </p:nvSpPr>
          <p:spPr>
            <a:xfrm rot="10800000" flipH="1">
              <a:off x="0" y="2171699"/>
              <a:ext cx="9144000" cy="2971800"/>
            </a:xfrm>
            <a:prstGeom prst="flowChartDocument">
              <a:avLst/>
            </a:prstGeom>
            <a:pattFill prst="smCheck">
              <a:fgClr>
                <a:srgbClr val="2E75B6"/>
              </a:fgClr>
              <a:bgClr>
                <a:schemeClr val="accent1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6769570" y="-88136"/>
            <a:ext cx="136607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8000" dirty="0">
                <a:solidFill>
                  <a:srgbClr val="FFC50D"/>
                </a:solidFill>
                <a:latin typeface="方正正中黑_GBK" panose="02000000000000000000" pitchFamily="2" charset="-122"/>
                <a:ea typeface="方正正中黑_GBK" panose="02000000000000000000" pitchFamily="2" charset="-122"/>
              </a:rPr>
              <a:t>1</a:t>
            </a:r>
            <a:endParaRPr lang="zh-CN" altLang="en-US" sz="18000" dirty="0">
              <a:solidFill>
                <a:srgbClr val="FFC50D"/>
              </a:solidFill>
              <a:latin typeface="方正正中黑_GBK" panose="02000000000000000000" pitchFamily="2" charset="-122"/>
              <a:ea typeface="方正正中黑_GBK" panose="02000000000000000000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02563" y="2833747"/>
            <a:ext cx="4246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简要介绍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冒泡排序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933451" y="181289"/>
            <a:ext cx="22009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简要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介绍冒泡排序</a:t>
            </a:r>
            <a:endParaRPr lang="zh-CN" altLang="en-US" sz="1800" dirty="0">
              <a:solidFill>
                <a:srgbClr val="1B43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099945" y="1111250"/>
            <a:ext cx="5779770" cy="1946910"/>
            <a:chOff x="2914649" y="895402"/>
            <a:chExt cx="4273160" cy="2374406"/>
          </a:xfrm>
        </p:grpSpPr>
        <p:sp>
          <p:nvSpPr>
            <p:cNvPr id="13" name="矩形 12"/>
            <p:cNvSpPr/>
            <p:nvPr/>
          </p:nvSpPr>
          <p:spPr>
            <a:xfrm>
              <a:off x="2914649" y="1319016"/>
              <a:ext cx="4273160" cy="195079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just">
                <a:lnSpc>
                  <a:spcPct val="150000"/>
                </a:lnSpc>
                <a:spcAft>
                  <a:spcPts val="1200"/>
                </a:spcAft>
              </a:pP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	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冒泡排序(Bubble Sort)，是计算机科学领域一种较简单的排序算法。通过不断调换相邻两个元素的位置从而达到排序的目的。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  <a:spcAft>
                  <a:spcPts val="1200"/>
                </a:spcAft>
              </a:pP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  <a:spcAft>
                  <a:spcPts val="1200"/>
                </a:spcAft>
              </a:pP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914710" y="895402"/>
              <a:ext cx="792480" cy="374050"/>
            </a:xfrm>
            <a:prstGeom prst="rect">
              <a:avLst/>
            </a:prstGeom>
            <a:solidFill>
              <a:srgbClr val="2E75B6"/>
            </a:solidFill>
          </p:spPr>
          <p:txBody>
            <a:bodyPr wrap="square" rtlCol="0">
              <a:spAutoFit/>
            </a:bodyPr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基本思想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099945" y="2646680"/>
            <a:ext cx="5779770" cy="2167890"/>
            <a:chOff x="2914649" y="895402"/>
            <a:chExt cx="4273160" cy="2643908"/>
          </a:xfrm>
        </p:grpSpPr>
        <p:sp>
          <p:nvSpPr>
            <p:cNvPr id="10" name="矩形 9"/>
            <p:cNvSpPr/>
            <p:nvPr/>
          </p:nvSpPr>
          <p:spPr>
            <a:xfrm>
              <a:off x="2914649" y="1401106"/>
              <a:ext cx="4273160" cy="2138204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just">
                <a:lnSpc>
                  <a:spcPct val="150000"/>
                </a:lnSpc>
                <a:spcAft>
                  <a:spcPts val="1200"/>
                </a:spcAft>
              </a:pP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	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时间复杂度（O2）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  <a:spcAft>
                  <a:spcPts val="1200"/>
                </a:spcAft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	常用于给程序设计入门的学生介绍算法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  <a:spcAft>
                  <a:spcPts val="1200"/>
                </a:spcAft>
              </a:pP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  <a:spcAft>
                  <a:spcPts val="1200"/>
                </a:spcAft>
              </a:pP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914710" y="895402"/>
              <a:ext cx="792480" cy="374050"/>
            </a:xfrm>
            <a:prstGeom prst="rect">
              <a:avLst/>
            </a:prstGeom>
            <a:solidFill>
              <a:srgbClr val="2E75B6"/>
            </a:solidFill>
          </p:spPr>
          <p:txBody>
            <a:bodyPr wrap="square" rtlCol="0">
              <a:spAutoFit/>
            </a:bodyPr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应用场景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428750"/>
            <a:ext cx="9144000" cy="3714750"/>
            <a:chOff x="0" y="1428750"/>
            <a:chExt cx="9144000" cy="3714750"/>
          </a:xfrm>
        </p:grpSpPr>
        <p:sp>
          <p:nvSpPr>
            <p:cNvPr id="4" name="流程图: 文档 3"/>
            <p:cNvSpPr/>
            <p:nvPr/>
          </p:nvSpPr>
          <p:spPr>
            <a:xfrm rot="10800000" flipH="1">
              <a:off x="0" y="1428750"/>
              <a:ext cx="9144000" cy="3714750"/>
            </a:xfrm>
            <a:prstGeom prst="flowChartDocument">
              <a:avLst/>
            </a:prstGeom>
            <a:solidFill>
              <a:srgbClr val="FFC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流程图: 文档 4"/>
            <p:cNvSpPr/>
            <p:nvPr/>
          </p:nvSpPr>
          <p:spPr>
            <a:xfrm rot="10800000" flipH="1">
              <a:off x="0" y="1809752"/>
              <a:ext cx="9144000" cy="3333747"/>
            </a:xfrm>
            <a:prstGeom prst="flowChartDocumen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流程图: 文档 5"/>
            <p:cNvSpPr/>
            <p:nvPr/>
          </p:nvSpPr>
          <p:spPr>
            <a:xfrm rot="10800000" flipH="1">
              <a:off x="0" y="1981199"/>
              <a:ext cx="9144000" cy="3162299"/>
            </a:xfrm>
            <a:prstGeom prst="flowChartDocument">
              <a:avLst/>
            </a:prstGeom>
            <a:solidFill>
              <a:srgbClr val="1B43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流程图: 文档 6"/>
            <p:cNvSpPr/>
            <p:nvPr/>
          </p:nvSpPr>
          <p:spPr>
            <a:xfrm rot="10800000" flipH="1">
              <a:off x="0" y="2171699"/>
              <a:ext cx="9144000" cy="2971800"/>
            </a:xfrm>
            <a:prstGeom prst="flowChartDocument">
              <a:avLst/>
            </a:prstGeom>
            <a:pattFill prst="smCheck">
              <a:fgClr>
                <a:srgbClr val="2E75B6"/>
              </a:fgClr>
              <a:bgClr>
                <a:schemeClr val="accent1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6580416" y="-88136"/>
            <a:ext cx="174438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8000" dirty="0">
                <a:solidFill>
                  <a:srgbClr val="FFC50D"/>
                </a:solidFill>
                <a:latin typeface="方正正中黑_GBK" panose="02000000000000000000" pitchFamily="2" charset="-122"/>
                <a:ea typeface="方正正中黑_GBK" panose="02000000000000000000" pitchFamily="2" charset="-122"/>
              </a:rPr>
              <a:t>2</a:t>
            </a:r>
            <a:endParaRPr lang="zh-CN" altLang="en-US" sz="18000" dirty="0">
              <a:solidFill>
                <a:srgbClr val="FFC50D"/>
              </a:solidFill>
              <a:latin typeface="方正正中黑_GBK" panose="02000000000000000000" pitchFamily="2" charset="-122"/>
              <a:ea typeface="方正正中黑_GBK" panose="02000000000000000000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02563" y="2833747"/>
            <a:ext cx="323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网页效果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4680" y="549275"/>
            <a:ext cx="3448050" cy="18383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33451" y="181289"/>
            <a:ext cx="17437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网页效果展示</a:t>
            </a:r>
            <a:endParaRPr lang="zh-CN" altLang="en-US" sz="1800" dirty="0">
              <a:solidFill>
                <a:srgbClr val="1B43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453005" y="4550410"/>
            <a:ext cx="2879725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 tooltip="" action="ppaction://hlinkfile"/>
              </a:rPr>
              <a:t>最终效果</a:t>
            </a:r>
            <a:endParaRPr lang="zh-CN" altLang="en-US" sz="16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442585" y="897255"/>
            <a:ext cx="3868420" cy="3815080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窗口自适应（手机端也</a:t>
            </a:r>
            <a:r>
              <a:rPr lang="en-US" altLang="zh-CN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OK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输入待排序数字</a:t>
            </a:r>
            <a:r>
              <a:rPr lang="en-US" altLang="zh-CN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数量再多差异再大也不会溢出！</a:t>
            </a:r>
            <a:r>
              <a:rPr lang="en-US" altLang="zh-CN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试着输入非数字非空格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字符？</a:t>
            </a: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分别生成矩形块和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文本块</a:t>
            </a: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选择排序方式进行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排序</a:t>
            </a: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显示排序状态</a:t>
            </a: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清空画布</a:t>
            </a: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排序的暂停和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继续</a:t>
            </a: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排序速度的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调节</a:t>
            </a: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1443990" y="1106170"/>
            <a:ext cx="2154555" cy="28213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 descr="C:\Users\May\Desktop\F10746646496F936E56E79AC78CAD497.jpgF10746646496F936E56E79AC78CAD49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817245" y="2181860"/>
            <a:ext cx="1306830" cy="2828925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428750"/>
            <a:ext cx="9144000" cy="3714750"/>
            <a:chOff x="0" y="1428750"/>
            <a:chExt cx="9144000" cy="3714750"/>
          </a:xfrm>
        </p:grpSpPr>
        <p:sp>
          <p:nvSpPr>
            <p:cNvPr id="4" name="流程图: 文档 3"/>
            <p:cNvSpPr/>
            <p:nvPr/>
          </p:nvSpPr>
          <p:spPr>
            <a:xfrm rot="10800000" flipH="1">
              <a:off x="0" y="1428750"/>
              <a:ext cx="9144000" cy="3714750"/>
            </a:xfrm>
            <a:prstGeom prst="flowChartDocument">
              <a:avLst/>
            </a:prstGeom>
            <a:solidFill>
              <a:srgbClr val="FFC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流程图: 文档 4"/>
            <p:cNvSpPr/>
            <p:nvPr/>
          </p:nvSpPr>
          <p:spPr>
            <a:xfrm rot="10800000" flipH="1">
              <a:off x="0" y="1809752"/>
              <a:ext cx="9144000" cy="3333747"/>
            </a:xfrm>
            <a:prstGeom prst="flowChartDocumen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流程图: 文档 5"/>
            <p:cNvSpPr/>
            <p:nvPr/>
          </p:nvSpPr>
          <p:spPr>
            <a:xfrm rot="10800000" flipH="1">
              <a:off x="0" y="1981199"/>
              <a:ext cx="9144000" cy="3162299"/>
            </a:xfrm>
            <a:prstGeom prst="flowChartDocument">
              <a:avLst/>
            </a:prstGeom>
            <a:solidFill>
              <a:srgbClr val="1B43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流程图: 文档 6"/>
            <p:cNvSpPr/>
            <p:nvPr/>
          </p:nvSpPr>
          <p:spPr>
            <a:xfrm rot="10800000" flipH="1">
              <a:off x="0" y="2171699"/>
              <a:ext cx="9144000" cy="2971800"/>
            </a:xfrm>
            <a:prstGeom prst="flowChartDocument">
              <a:avLst/>
            </a:prstGeom>
            <a:pattFill prst="smCheck">
              <a:fgClr>
                <a:srgbClr val="2E75B6"/>
              </a:fgClr>
              <a:bgClr>
                <a:schemeClr val="accent1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6566791" y="-88136"/>
            <a:ext cx="177163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8000" dirty="0">
                <a:solidFill>
                  <a:srgbClr val="FFC50D"/>
                </a:solidFill>
                <a:latin typeface="方正正中黑_GBK" panose="02000000000000000000" pitchFamily="2" charset="-122"/>
                <a:ea typeface="方正正中黑_GBK" panose="02000000000000000000" pitchFamily="2" charset="-122"/>
              </a:rPr>
              <a:t>3</a:t>
            </a:r>
            <a:endParaRPr lang="zh-CN" altLang="en-US" sz="18000" dirty="0">
              <a:solidFill>
                <a:srgbClr val="FFC50D"/>
              </a:solidFill>
              <a:latin typeface="方正正中黑_GBK" panose="02000000000000000000" pitchFamily="2" charset="-122"/>
              <a:ea typeface="方正正中黑_GBK" panose="02000000000000000000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02563" y="2833747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执行过程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933451" y="181289"/>
            <a:ext cx="1286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800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执行过程</a:t>
            </a:r>
            <a:endParaRPr lang="zh-CN" altLang="en-US" sz="1800" dirty="0">
              <a:solidFill>
                <a:srgbClr val="1B43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49680" y="1901190"/>
            <a:ext cx="2717165" cy="1660525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动态创建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部件</a:t>
            </a: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不断调整小矩形块和文本框的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位置</a:t>
            </a: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页面更新</a:t>
            </a: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用户交互控制整个</a:t>
            </a:r>
            <a:r>
              <a:rPr lang="zh-CN" altLang="en-US" sz="1200" dirty="0">
                <a:solidFill>
                  <a:srgbClr val="132F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排序流程</a:t>
            </a:r>
            <a:endParaRPr lang="zh-CN" altLang="en-US" sz="1200" dirty="0">
              <a:solidFill>
                <a:srgbClr val="132F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未命名文件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92930" y="431165"/>
            <a:ext cx="3606165" cy="4281170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428750"/>
            <a:ext cx="9144000" cy="3714750"/>
            <a:chOff x="0" y="1428750"/>
            <a:chExt cx="9144000" cy="3714750"/>
          </a:xfrm>
        </p:grpSpPr>
        <p:sp>
          <p:nvSpPr>
            <p:cNvPr id="4" name="流程图: 文档 3"/>
            <p:cNvSpPr/>
            <p:nvPr/>
          </p:nvSpPr>
          <p:spPr>
            <a:xfrm rot="10800000" flipH="1">
              <a:off x="0" y="1428750"/>
              <a:ext cx="9144000" cy="3714750"/>
            </a:xfrm>
            <a:prstGeom prst="flowChartDocument">
              <a:avLst/>
            </a:prstGeom>
            <a:solidFill>
              <a:srgbClr val="FFC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流程图: 文档 4"/>
            <p:cNvSpPr/>
            <p:nvPr/>
          </p:nvSpPr>
          <p:spPr>
            <a:xfrm rot="10800000" flipH="1">
              <a:off x="0" y="1809752"/>
              <a:ext cx="9144000" cy="3333747"/>
            </a:xfrm>
            <a:prstGeom prst="flowChartDocumen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流程图: 文档 5"/>
            <p:cNvSpPr/>
            <p:nvPr/>
          </p:nvSpPr>
          <p:spPr>
            <a:xfrm rot="10800000" flipH="1">
              <a:off x="0" y="1981199"/>
              <a:ext cx="9144000" cy="3162299"/>
            </a:xfrm>
            <a:prstGeom prst="flowChartDocument">
              <a:avLst/>
            </a:prstGeom>
            <a:solidFill>
              <a:srgbClr val="1B43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流程图: 文档 6"/>
            <p:cNvSpPr/>
            <p:nvPr/>
          </p:nvSpPr>
          <p:spPr>
            <a:xfrm rot="10800000" flipH="1">
              <a:off x="0" y="2171699"/>
              <a:ext cx="9144000" cy="2971800"/>
            </a:xfrm>
            <a:prstGeom prst="flowChartDocument">
              <a:avLst/>
            </a:prstGeom>
            <a:pattFill prst="smCheck">
              <a:fgClr>
                <a:srgbClr val="2E75B6"/>
              </a:fgClr>
              <a:bgClr>
                <a:schemeClr val="accent1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6521907" y="-88136"/>
            <a:ext cx="186140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8000" dirty="0">
                <a:solidFill>
                  <a:srgbClr val="FFC50D"/>
                </a:solidFill>
                <a:latin typeface="方正正中黑_GBK" panose="02000000000000000000" pitchFamily="2" charset="-122"/>
                <a:ea typeface="方正正中黑_GBK" panose="02000000000000000000" pitchFamily="2" charset="-122"/>
              </a:rPr>
              <a:t>4</a:t>
            </a:r>
            <a:endParaRPr lang="zh-CN" altLang="en-US" sz="18000" dirty="0">
              <a:solidFill>
                <a:srgbClr val="FFC50D"/>
              </a:solidFill>
              <a:latin typeface="方正正中黑_GBK" panose="02000000000000000000" pitchFamily="2" charset="-122"/>
              <a:ea typeface="方正正中黑_GBK" panose="02000000000000000000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02563" y="2833747"/>
            <a:ext cx="475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制作途中遇到的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8100,&quot;width&quot;:3741}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898</Words>
  <Application>WPS 演示</Application>
  <PresentationFormat>全屏显示(16:9)</PresentationFormat>
  <Paragraphs>125</Paragraphs>
  <Slides>13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Arial</vt:lpstr>
      <vt:lpstr>宋体</vt:lpstr>
      <vt:lpstr>Wingdings</vt:lpstr>
      <vt:lpstr>微软雅黑</vt:lpstr>
      <vt:lpstr>方正粗倩简体</vt:lpstr>
      <vt:lpstr>方正正中黑_GBK</vt:lpstr>
      <vt:lpstr>Calibri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　  　小栗子.</cp:lastModifiedBy>
  <cp:revision>147</cp:revision>
  <dcterms:created xsi:type="dcterms:W3CDTF">2014-05-21T03:23:00Z</dcterms:created>
  <dcterms:modified xsi:type="dcterms:W3CDTF">2021-12-11T16:42:07Z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2052-11.1.0.11115</vt:lpwstr>
  </property>
  <property fmtid="{D5CDD505-2E9C-101B-9397-08002B2CF9AE}" pid="3" name="ICV">
    <vt:lpwstr>E6DB3F53FC57441A81B50F3ACAF3D5C3</vt:lpwstr>
  </property>
</Properties>
</file>